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Poppins" charset="1" panose="00000500000000000000"/>
      <p:regular r:id="rId35"/>
    </p:embeddedFont>
    <p:embeddedFont>
      <p:font typeface="Poppins Heavy" charset="1" panose="00000A00000000000000"/>
      <p:regular r:id="rId36"/>
    </p:embeddedFont>
    <p:embeddedFont>
      <p:font typeface="Poppins Ultra-Bold" charset="1" panose="00000900000000000000"/>
      <p:regular r:id="rId37"/>
    </p:embeddedFont>
    <p:embeddedFont>
      <p:font typeface="Poppins Bold" charset="1" panose="000008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8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19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6.png" Type="http://schemas.openxmlformats.org/officeDocument/2006/relationships/image"/><Relationship Id="rId4" Target="../media/image20.png" Type="http://schemas.openxmlformats.org/officeDocument/2006/relationships/image"/><Relationship Id="rId5" Target="../media/image14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6.png" Type="http://schemas.openxmlformats.org/officeDocument/2006/relationships/image"/><Relationship Id="rId4" Target="../media/image14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200900"/>
            <a:ext cx="18288000" cy="3086100"/>
            <a:chOff x="0" y="0"/>
            <a:chExt cx="481659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B3BB">
                <a:alpha val="22745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17000" y="3316846"/>
            <a:ext cx="5406067" cy="7113246"/>
          </a:xfrm>
          <a:custGeom>
            <a:avLst/>
            <a:gdLst/>
            <a:ahLst/>
            <a:cxnLst/>
            <a:rect r="r" b="b" t="t" l="l"/>
            <a:pathLst>
              <a:path h="7113246" w="5406067">
                <a:moveTo>
                  <a:pt x="0" y="0"/>
                </a:moveTo>
                <a:lnTo>
                  <a:pt x="5406067" y="0"/>
                </a:lnTo>
                <a:lnTo>
                  <a:pt x="5406067" y="7113246"/>
                </a:lnTo>
                <a:lnTo>
                  <a:pt x="0" y="7113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794231" y="6680424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918787" y="3013347"/>
            <a:ext cx="2923434" cy="7416745"/>
          </a:xfrm>
          <a:custGeom>
            <a:avLst/>
            <a:gdLst/>
            <a:ahLst/>
            <a:cxnLst/>
            <a:rect r="r" b="b" t="t" l="l"/>
            <a:pathLst>
              <a:path h="7416745" w="2923434">
                <a:moveTo>
                  <a:pt x="0" y="0"/>
                </a:moveTo>
                <a:lnTo>
                  <a:pt x="2923434" y="0"/>
                </a:lnTo>
                <a:lnTo>
                  <a:pt x="2923434" y="7416745"/>
                </a:lnTo>
                <a:lnTo>
                  <a:pt x="0" y="7416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30016" y="3633666"/>
            <a:ext cx="3024410" cy="6796426"/>
          </a:xfrm>
          <a:custGeom>
            <a:avLst/>
            <a:gdLst/>
            <a:ahLst/>
            <a:cxnLst/>
            <a:rect r="r" b="b" t="t" l="l"/>
            <a:pathLst>
              <a:path h="6796426" w="3024410">
                <a:moveTo>
                  <a:pt x="0" y="0"/>
                </a:moveTo>
                <a:lnTo>
                  <a:pt x="3024409" y="0"/>
                </a:lnTo>
                <a:lnTo>
                  <a:pt x="3024409" y="6796426"/>
                </a:lnTo>
                <a:lnTo>
                  <a:pt x="0" y="6796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051323" y="5977610"/>
            <a:ext cx="1894336" cy="4309390"/>
          </a:xfrm>
          <a:custGeom>
            <a:avLst/>
            <a:gdLst/>
            <a:ahLst/>
            <a:cxnLst/>
            <a:rect r="r" b="b" t="t" l="l"/>
            <a:pathLst>
              <a:path h="4309390" w="1894336">
                <a:moveTo>
                  <a:pt x="0" y="0"/>
                </a:moveTo>
                <a:lnTo>
                  <a:pt x="1894336" y="0"/>
                </a:lnTo>
                <a:lnTo>
                  <a:pt x="1894336" y="4309390"/>
                </a:lnTo>
                <a:lnTo>
                  <a:pt x="0" y="430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95836" y="1719805"/>
            <a:ext cx="6256455" cy="286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34"/>
              </a:lnSpc>
            </a:pPr>
            <a:r>
              <a:rPr lang="en-US" sz="10963" spc="-624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 AMIS</a:t>
            </a:r>
          </a:p>
          <a:p>
            <a:pPr algn="l">
              <a:lnSpc>
                <a:spcPts val="10634"/>
              </a:lnSpc>
            </a:pPr>
            <a:r>
              <a:rPr lang="en-US" b="true" sz="10963" spc="-624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12064" y="1719805"/>
            <a:ext cx="7099133" cy="2864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634"/>
              </a:lnSpc>
            </a:pPr>
            <a:r>
              <a:rPr lang="en-US" sz="10963" spc="-624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r">
              <a:lnSpc>
                <a:spcPts val="10634"/>
              </a:lnSpc>
            </a:pPr>
            <a:r>
              <a:rPr lang="en-US" b="true" sz="10963" spc="-624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48789" y="3063564"/>
            <a:ext cx="3918167" cy="1521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4"/>
              </a:lnSpc>
            </a:pPr>
            <a:r>
              <a:rPr lang="en-US" b="true" sz="10963" spc="-624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VS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0"/>
            <a:ext cx="1991018" cy="1768560"/>
            <a:chOff x="0" y="0"/>
            <a:chExt cx="2654690" cy="2358080"/>
          </a:xfrm>
        </p:grpSpPr>
        <p:sp>
          <p:nvSpPr>
            <p:cNvPr name="AutoShape 14" id="14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235303" y="2829226"/>
            <a:ext cx="4826979" cy="6351288"/>
          </a:xfrm>
          <a:custGeom>
            <a:avLst/>
            <a:gdLst/>
            <a:ahLst/>
            <a:cxnLst/>
            <a:rect r="r" b="b" t="t" l="l"/>
            <a:pathLst>
              <a:path h="6351288" w="4826979">
                <a:moveTo>
                  <a:pt x="0" y="0"/>
                </a:moveTo>
                <a:lnTo>
                  <a:pt x="4826979" y="0"/>
                </a:lnTo>
                <a:lnTo>
                  <a:pt x="4826979" y="6351288"/>
                </a:lnTo>
                <a:lnTo>
                  <a:pt x="0" y="63512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97297" y="5403103"/>
            <a:ext cx="4055400" cy="4055400"/>
          </a:xfrm>
          <a:custGeom>
            <a:avLst/>
            <a:gdLst/>
            <a:ahLst/>
            <a:cxnLst/>
            <a:rect r="r" b="b" t="t" l="l"/>
            <a:pathLst>
              <a:path h="4055400" w="4055400">
                <a:moveTo>
                  <a:pt x="0" y="0"/>
                </a:moveTo>
                <a:lnTo>
                  <a:pt x="4055400" y="0"/>
                </a:lnTo>
                <a:lnTo>
                  <a:pt x="4055400" y="4055399"/>
                </a:lnTo>
                <a:lnTo>
                  <a:pt x="0" y="40553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842813" y="2728087"/>
            <a:ext cx="12602374" cy="558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AMRITA T’A TRAITÉ DE « NIAISEUX ».</a:t>
            </a: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TU LUI AS DEMANDÉ D’ARRÊTER ET ELLE S’EST EXCUSÉE.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AMRITA NE T’A PLUS TRAITÉ DE « NIAISEUX » APRÈS ÇA.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QUEL GENRE D’AMIE EST AMRITA?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OR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15662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FLEUR!</a:t>
            </a:r>
          </a:p>
        </p:txBody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9" id="9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842813" y="2728087"/>
            <a:ext cx="12602374" cy="558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TA MÈRE EST PARTIE SUIVRE UNE FORMATION POUR SON TRAVAIL.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ALEX T’A VU PLEURER ET T’A DEMANDÉ SI TU ALLAIS BIEN.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QUEL GENRE D’AMI EST ALEX?</a:t>
            </a:r>
          </a:p>
          <a:p>
            <a:pPr algn="ctr">
              <a:lnSpc>
                <a:spcPts val="5432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OU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ctr">
              <a:lnSpc>
                <a:spcPts val="10903"/>
              </a:lnSpc>
            </a:pP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FLEUR!</a:t>
            </a:r>
          </a:p>
        </p:txBody>
      </p: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5213" y="2237670"/>
            <a:ext cx="12602374" cy="6868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QUAND TU PASSES DU TEMPS AVEC ANNA, ELLE TE BLESSE TOUJOURS LES SENTIMENTS.</a:t>
            </a: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</a:t>
            </a: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QUEL GENRE D’AMIE EST ANNA?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OU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100610" y="3769498"/>
            <a:ext cx="3793373" cy="4991281"/>
          </a:xfrm>
          <a:custGeom>
            <a:avLst/>
            <a:gdLst/>
            <a:ahLst/>
            <a:cxnLst/>
            <a:rect r="r" b="b" t="t" l="l"/>
            <a:pathLst>
              <a:path h="4991281" w="3793373">
                <a:moveTo>
                  <a:pt x="0" y="0"/>
                </a:moveTo>
                <a:lnTo>
                  <a:pt x="3793374" y="0"/>
                </a:lnTo>
                <a:lnTo>
                  <a:pt x="3793374" y="4991281"/>
                </a:lnTo>
                <a:lnTo>
                  <a:pt x="0" y="49912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97297" y="5403103"/>
            <a:ext cx="4055400" cy="4055400"/>
          </a:xfrm>
          <a:custGeom>
            <a:avLst/>
            <a:gdLst/>
            <a:ahLst/>
            <a:cxnLst/>
            <a:rect r="r" b="b" t="t" l="l"/>
            <a:pathLst>
              <a:path h="4055400" w="4055400">
                <a:moveTo>
                  <a:pt x="0" y="0"/>
                </a:moveTo>
                <a:lnTo>
                  <a:pt x="4055400" y="0"/>
                </a:lnTo>
                <a:lnTo>
                  <a:pt x="4055400" y="4055399"/>
                </a:lnTo>
                <a:lnTo>
                  <a:pt x="0" y="4055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200900"/>
            <a:ext cx="18288000" cy="3086100"/>
            <a:chOff x="0" y="0"/>
            <a:chExt cx="481659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B3BB">
                <a:alpha val="22745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790988" y="-327997"/>
            <a:ext cx="4184078" cy="10614997"/>
          </a:xfrm>
          <a:custGeom>
            <a:avLst/>
            <a:gdLst/>
            <a:ahLst/>
            <a:cxnLst/>
            <a:rect r="r" b="b" t="t" l="l"/>
            <a:pathLst>
              <a:path h="10614997" w="4184078">
                <a:moveTo>
                  <a:pt x="0" y="0"/>
                </a:moveTo>
                <a:lnTo>
                  <a:pt x="4184078" y="0"/>
                </a:lnTo>
                <a:lnTo>
                  <a:pt x="4184078" y="10614997"/>
                </a:lnTo>
                <a:lnTo>
                  <a:pt x="0" y="1061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810768" y="1354639"/>
            <a:ext cx="4328597" cy="9727184"/>
          </a:xfrm>
          <a:custGeom>
            <a:avLst/>
            <a:gdLst/>
            <a:ahLst/>
            <a:cxnLst/>
            <a:rect r="r" b="b" t="t" l="l"/>
            <a:pathLst>
              <a:path h="9727184" w="4328597">
                <a:moveTo>
                  <a:pt x="0" y="0"/>
                </a:moveTo>
                <a:lnTo>
                  <a:pt x="4328597" y="0"/>
                </a:lnTo>
                <a:lnTo>
                  <a:pt x="4328597" y="9727184"/>
                </a:lnTo>
                <a:lnTo>
                  <a:pt x="0" y="972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63538" y="2783840"/>
            <a:ext cx="9740819" cy="6868782"/>
            <a:chOff x="0" y="0"/>
            <a:chExt cx="2565483" cy="18090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65483" cy="1809062"/>
            </a:xfrm>
            <a:custGeom>
              <a:avLst/>
              <a:gdLst/>
              <a:ahLst/>
              <a:cxnLst/>
              <a:rect r="r" b="b" t="t" l="l"/>
              <a:pathLst>
                <a:path h="1809062" w="2565483">
                  <a:moveTo>
                    <a:pt x="3974" y="0"/>
                  </a:moveTo>
                  <a:lnTo>
                    <a:pt x="2561509" y="0"/>
                  </a:lnTo>
                  <a:cubicBezTo>
                    <a:pt x="2562563" y="0"/>
                    <a:pt x="2563574" y="419"/>
                    <a:pt x="2564319" y="1164"/>
                  </a:cubicBezTo>
                  <a:cubicBezTo>
                    <a:pt x="2565065" y="1909"/>
                    <a:pt x="2565483" y="2920"/>
                    <a:pt x="2565483" y="3974"/>
                  </a:cubicBezTo>
                  <a:lnTo>
                    <a:pt x="2565483" y="1805088"/>
                  </a:lnTo>
                  <a:cubicBezTo>
                    <a:pt x="2565483" y="1807283"/>
                    <a:pt x="2563704" y="1809062"/>
                    <a:pt x="2561509" y="1809062"/>
                  </a:cubicBezTo>
                  <a:lnTo>
                    <a:pt x="3974" y="1809062"/>
                  </a:lnTo>
                  <a:cubicBezTo>
                    <a:pt x="1779" y="1809062"/>
                    <a:pt x="0" y="1807283"/>
                    <a:pt x="0" y="1805088"/>
                  </a:cubicBezTo>
                  <a:lnTo>
                    <a:pt x="0" y="3974"/>
                  </a:lnTo>
                  <a:cubicBezTo>
                    <a:pt x="0" y="1779"/>
                    <a:pt x="1779" y="0"/>
                    <a:pt x="3974" y="0"/>
                  </a:cubicBezTo>
                  <a:close/>
                </a:path>
              </a:pathLst>
            </a:custGeom>
            <a:solidFill>
              <a:srgbClr val="07B3B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565483" cy="1847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4596778"/>
            <a:ext cx="9187604" cy="4661522"/>
            <a:chOff x="0" y="0"/>
            <a:chExt cx="2419781" cy="122772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19781" cy="1227726"/>
            </a:xfrm>
            <a:custGeom>
              <a:avLst/>
              <a:gdLst/>
              <a:ahLst/>
              <a:cxnLst/>
              <a:rect r="r" b="b" t="t" l="l"/>
              <a:pathLst>
                <a:path h="1227726" w="2419781">
                  <a:moveTo>
                    <a:pt x="4213" y="0"/>
                  </a:moveTo>
                  <a:lnTo>
                    <a:pt x="2415567" y="0"/>
                  </a:lnTo>
                  <a:cubicBezTo>
                    <a:pt x="2416685" y="0"/>
                    <a:pt x="2417756" y="444"/>
                    <a:pt x="2418547" y="1234"/>
                  </a:cubicBezTo>
                  <a:cubicBezTo>
                    <a:pt x="2419337" y="2024"/>
                    <a:pt x="2419781" y="3096"/>
                    <a:pt x="2419781" y="4213"/>
                  </a:cubicBezTo>
                  <a:lnTo>
                    <a:pt x="2419781" y="1223513"/>
                  </a:lnTo>
                  <a:cubicBezTo>
                    <a:pt x="2419781" y="1225840"/>
                    <a:pt x="2417894" y="1227726"/>
                    <a:pt x="2415567" y="1227726"/>
                  </a:cubicBezTo>
                  <a:lnTo>
                    <a:pt x="4213" y="1227726"/>
                  </a:lnTo>
                  <a:cubicBezTo>
                    <a:pt x="3096" y="1227726"/>
                    <a:pt x="2024" y="1227282"/>
                    <a:pt x="1234" y="1226492"/>
                  </a:cubicBezTo>
                  <a:cubicBezTo>
                    <a:pt x="444" y="1225702"/>
                    <a:pt x="0" y="1224630"/>
                    <a:pt x="0" y="1223513"/>
                  </a:cubicBezTo>
                  <a:lnTo>
                    <a:pt x="0" y="4213"/>
                  </a:lnTo>
                  <a:cubicBezTo>
                    <a:pt x="0" y="3096"/>
                    <a:pt x="444" y="2024"/>
                    <a:pt x="1234" y="1234"/>
                  </a:cubicBezTo>
                  <a:cubicBezTo>
                    <a:pt x="2024" y="444"/>
                    <a:pt x="3096" y="0"/>
                    <a:pt x="4213" y="0"/>
                  </a:cubicBezTo>
                  <a:close/>
                </a:path>
              </a:pathLst>
            </a:custGeom>
            <a:solidFill>
              <a:srgbClr val="CEEEE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419781" cy="1265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20978" y="4938210"/>
            <a:ext cx="224936" cy="22493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63538" y="1333512"/>
            <a:ext cx="8048230" cy="1000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4"/>
              </a:lnSpc>
            </a:pPr>
            <a:r>
              <a:rPr lang="en-US" b="true" sz="7200" spc="-41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QU’UN AMI FLEUR?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63538" y="442595"/>
            <a:ext cx="3752106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spc="-319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 QU’EST-CE 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0146" y="3050588"/>
            <a:ext cx="9187604" cy="1247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Juniper et Danny sont des </a:t>
            </a:r>
          </a:p>
          <a:p>
            <a:pPr algn="ctr">
              <a:lnSpc>
                <a:spcPts val="4745"/>
              </a:lnSpc>
            </a:pPr>
            <a:r>
              <a:rPr lang="en-US" sz="4200" b="true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Amis Fleurs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09032" y="4893705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sont gentils comme une fleur.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420978" y="5699358"/>
            <a:ext cx="224936" cy="22493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709032" y="5654853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se soucient de toi. 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420978" y="6460506"/>
            <a:ext cx="224936" cy="224936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709032" y="6416002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 S’ils font une erreur, ils s’excusent sincèrement. 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420978" y="7221654"/>
            <a:ext cx="224936" cy="224936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709032" y="7177150"/>
            <a:ext cx="7975707" cy="60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peuvent plaisanter avec toi, mais arrêtent quand tu leur demandes.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420978" y="7982802"/>
            <a:ext cx="224936" cy="224936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709032" y="7938298"/>
            <a:ext cx="7975707" cy="60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ne disent pas de choses méchantes à ton sujet aux autres.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420978" y="8743950"/>
            <a:ext cx="224936" cy="224936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709032" y="8699446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Ce sont de vrais amis. 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6086442" y="201651"/>
            <a:ext cx="1991018" cy="1768560"/>
            <a:chOff x="0" y="0"/>
            <a:chExt cx="2654690" cy="2358080"/>
          </a:xfrm>
        </p:grpSpPr>
        <p:sp>
          <p:nvSpPr>
            <p:cNvPr name="AutoShape 41" id="41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42" id="42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5213" y="2521392"/>
            <a:ext cx="12602374" cy="4211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JOEY TE FAIT TOUJOURS RIRE.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TU AIMES JOUER À DES JEUX AVEC JOEY.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QUEL GENRE D’AMI EST JOEY?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OU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FLEUR!</a:t>
            </a:r>
          </a:p>
        </p:txBody>
      </p:sp>
    </p:spTree>
  </p:cSld>
  <p:clrMapOvr>
    <a:masterClrMapping/>
  </p:clrMapOvr>
  <p:transition spd="fast">
    <p:fade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9" id="9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995213" y="2728087"/>
            <a:ext cx="12602374" cy="558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DANNY ENTEND DES CAMARADES DE CLASSE DIRE DES MÉCHANCETÉS SUR TOI.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IL LEUR DEMANDE D’ARRÊTER, PUIS IL EN PARLE À UN ENSEIGNANT.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QUEL GENRE D’AMI EST DANNY?</a:t>
            </a:r>
          </a:p>
        </p:txBody>
      </p:sp>
    </p:spTree>
  </p:cSld>
  <p:clrMapOvr>
    <a:masterClrMapping/>
  </p:clrMapOvr>
  <p:transition spd="fast">
    <p:fade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</a:t>
            </a:r>
          </a:p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06333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OU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FLEUR!</a:t>
            </a:r>
          </a:p>
        </p:txBody>
      </p:sp>
    </p:spTree>
  </p:cSld>
  <p:clrMapOvr>
    <a:masterClrMapping/>
  </p:clrMapOvr>
  <p:transition spd="fast">
    <p:fade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9" id="9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842813" y="2728087"/>
            <a:ext cx="12602374" cy="4897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À TA NOUVELLE ÉCOLE, ARTHUR TE DEMANDE TOUJOURS SI TU VEUX JOUER AVEC LUI PENDANT LA RÉCRÉATION.</a:t>
            </a:r>
          </a:p>
          <a:p>
            <a:pPr algn="ctr">
              <a:lnSpc>
                <a:spcPts val="5432"/>
              </a:lnSpc>
            </a:pPr>
          </a:p>
          <a:p>
            <a:pPr algn="ctr">
              <a:lnSpc>
                <a:spcPts val="5432"/>
              </a:lnSpc>
            </a:pPr>
            <a:r>
              <a:rPr lang="en-US" b="true" sz="5600" spc="-89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QUEL GENRE D’AMI EST ARTHUR?</a:t>
            </a:r>
          </a:p>
          <a:p>
            <a:pPr algn="ctr">
              <a:lnSpc>
                <a:spcPts val="5432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OU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FLEUR!</a:t>
            </a:r>
          </a:p>
        </p:txBody>
      </p:sp>
    </p:spTree>
  </p:cSld>
  <p:clrMapOvr>
    <a:masterClrMapping/>
  </p:clrMapOvr>
  <p:transition spd="fast">
    <p:fade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B3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519257" y="8734617"/>
            <a:ext cx="3718621" cy="0"/>
          </a:xfrm>
          <a:prstGeom prst="line">
            <a:avLst/>
          </a:prstGeom>
          <a:ln cap="rnd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467106">
            <a:off x="2754578" y="2111597"/>
            <a:ext cx="7223622" cy="7223622"/>
          </a:xfrm>
          <a:custGeom>
            <a:avLst/>
            <a:gdLst/>
            <a:ahLst/>
            <a:cxnLst/>
            <a:rect r="r" b="b" t="t" l="l"/>
            <a:pathLst>
              <a:path h="7223622" w="7223622">
                <a:moveTo>
                  <a:pt x="0" y="0"/>
                </a:moveTo>
                <a:lnTo>
                  <a:pt x="7223623" y="0"/>
                </a:lnTo>
                <a:lnTo>
                  <a:pt x="7223623" y="7223623"/>
                </a:lnTo>
                <a:lnTo>
                  <a:pt x="0" y="7223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36562">
            <a:off x="8004936" y="-396449"/>
            <a:ext cx="5862481" cy="5862481"/>
          </a:xfrm>
          <a:custGeom>
            <a:avLst/>
            <a:gdLst/>
            <a:ahLst/>
            <a:cxnLst/>
            <a:rect r="r" b="b" t="t" l="l"/>
            <a:pathLst>
              <a:path h="5862481" w="5862481">
                <a:moveTo>
                  <a:pt x="0" y="0"/>
                </a:moveTo>
                <a:lnTo>
                  <a:pt x="5862481" y="0"/>
                </a:lnTo>
                <a:lnTo>
                  <a:pt x="5862481" y="5862482"/>
                </a:lnTo>
                <a:lnTo>
                  <a:pt x="0" y="5862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22948" y="5932790"/>
            <a:ext cx="7799325" cy="2654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97"/>
              </a:lnSpc>
            </a:pPr>
            <a:r>
              <a:rPr lang="en-US" sz="14712" b="true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TEAL UP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519257" y="8350573"/>
            <a:ext cx="4577066" cy="301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4"/>
              </a:lnSpc>
            </a:pPr>
            <a:r>
              <a:rPr lang="en-US" b="true" sz="1695" spc="235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FOR STRONG MILITARY KIDS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19257" y="8760278"/>
            <a:ext cx="6249038" cy="301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4"/>
              </a:lnSpc>
            </a:pPr>
            <a:r>
              <a:rPr lang="en-US" b="true" sz="1695" spc="235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POUR LES FORTS ENFANTS DE MILITAIRES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200900"/>
            <a:ext cx="18288000" cy="3086100"/>
            <a:chOff x="0" y="0"/>
            <a:chExt cx="481659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7B3BB">
                <a:alpha val="22745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63538" y="2783840"/>
            <a:ext cx="9740819" cy="6868782"/>
            <a:chOff x="0" y="0"/>
            <a:chExt cx="2565483" cy="1809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5483" cy="1809062"/>
            </a:xfrm>
            <a:custGeom>
              <a:avLst/>
              <a:gdLst/>
              <a:ahLst/>
              <a:cxnLst/>
              <a:rect r="r" b="b" t="t" l="l"/>
              <a:pathLst>
                <a:path h="1809062" w="2565483">
                  <a:moveTo>
                    <a:pt x="3974" y="0"/>
                  </a:moveTo>
                  <a:lnTo>
                    <a:pt x="2561509" y="0"/>
                  </a:lnTo>
                  <a:cubicBezTo>
                    <a:pt x="2562563" y="0"/>
                    <a:pt x="2563574" y="419"/>
                    <a:pt x="2564319" y="1164"/>
                  </a:cubicBezTo>
                  <a:cubicBezTo>
                    <a:pt x="2565065" y="1909"/>
                    <a:pt x="2565483" y="2920"/>
                    <a:pt x="2565483" y="3974"/>
                  </a:cubicBezTo>
                  <a:lnTo>
                    <a:pt x="2565483" y="1805088"/>
                  </a:lnTo>
                  <a:cubicBezTo>
                    <a:pt x="2565483" y="1807283"/>
                    <a:pt x="2563704" y="1809062"/>
                    <a:pt x="2561509" y="1809062"/>
                  </a:cubicBezTo>
                  <a:lnTo>
                    <a:pt x="3974" y="1809062"/>
                  </a:lnTo>
                  <a:cubicBezTo>
                    <a:pt x="1779" y="1809062"/>
                    <a:pt x="0" y="1807283"/>
                    <a:pt x="0" y="1805088"/>
                  </a:cubicBezTo>
                  <a:lnTo>
                    <a:pt x="0" y="3974"/>
                  </a:lnTo>
                  <a:cubicBezTo>
                    <a:pt x="0" y="1779"/>
                    <a:pt x="1779" y="0"/>
                    <a:pt x="3974" y="0"/>
                  </a:cubicBezTo>
                  <a:close/>
                </a:path>
              </a:pathLst>
            </a:custGeom>
            <a:solidFill>
              <a:srgbClr val="07B3B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65483" cy="1847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596778"/>
            <a:ext cx="9187604" cy="4661522"/>
            <a:chOff x="0" y="0"/>
            <a:chExt cx="2419781" cy="12277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19781" cy="1227726"/>
            </a:xfrm>
            <a:custGeom>
              <a:avLst/>
              <a:gdLst/>
              <a:ahLst/>
              <a:cxnLst/>
              <a:rect r="r" b="b" t="t" l="l"/>
              <a:pathLst>
                <a:path h="1227726" w="2419781">
                  <a:moveTo>
                    <a:pt x="4213" y="0"/>
                  </a:moveTo>
                  <a:lnTo>
                    <a:pt x="2415567" y="0"/>
                  </a:lnTo>
                  <a:cubicBezTo>
                    <a:pt x="2416685" y="0"/>
                    <a:pt x="2417756" y="444"/>
                    <a:pt x="2418547" y="1234"/>
                  </a:cubicBezTo>
                  <a:cubicBezTo>
                    <a:pt x="2419337" y="2024"/>
                    <a:pt x="2419781" y="3096"/>
                    <a:pt x="2419781" y="4213"/>
                  </a:cubicBezTo>
                  <a:lnTo>
                    <a:pt x="2419781" y="1223513"/>
                  </a:lnTo>
                  <a:cubicBezTo>
                    <a:pt x="2419781" y="1225840"/>
                    <a:pt x="2417894" y="1227726"/>
                    <a:pt x="2415567" y="1227726"/>
                  </a:cubicBezTo>
                  <a:lnTo>
                    <a:pt x="4213" y="1227726"/>
                  </a:lnTo>
                  <a:cubicBezTo>
                    <a:pt x="3096" y="1227726"/>
                    <a:pt x="2024" y="1227282"/>
                    <a:pt x="1234" y="1226492"/>
                  </a:cubicBezTo>
                  <a:cubicBezTo>
                    <a:pt x="444" y="1225702"/>
                    <a:pt x="0" y="1224630"/>
                    <a:pt x="0" y="1223513"/>
                  </a:cubicBezTo>
                  <a:lnTo>
                    <a:pt x="0" y="4213"/>
                  </a:lnTo>
                  <a:cubicBezTo>
                    <a:pt x="0" y="3096"/>
                    <a:pt x="444" y="2024"/>
                    <a:pt x="1234" y="1234"/>
                  </a:cubicBezTo>
                  <a:cubicBezTo>
                    <a:pt x="2024" y="444"/>
                    <a:pt x="3096" y="0"/>
                    <a:pt x="4213" y="0"/>
                  </a:cubicBezTo>
                  <a:close/>
                </a:path>
              </a:pathLst>
            </a:custGeom>
            <a:solidFill>
              <a:srgbClr val="CEEEE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419781" cy="1265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20978" y="4938210"/>
            <a:ext cx="224936" cy="22493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63538" y="1333512"/>
            <a:ext cx="7285050" cy="1000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84"/>
              </a:lnSpc>
            </a:pPr>
            <a:r>
              <a:rPr lang="en-US" b="true" sz="7200" spc="-41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AMI  CACTUS?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3538" y="442595"/>
            <a:ext cx="5874841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spc="-319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QU’EST-CE QU’UN 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0146" y="3050588"/>
            <a:ext cx="9187604" cy="1247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4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Thomas et Chloe sont des</a:t>
            </a:r>
          </a:p>
          <a:p>
            <a:pPr algn="ctr">
              <a:lnSpc>
                <a:spcPts val="4745"/>
              </a:lnSpc>
            </a:pPr>
            <a:r>
              <a:rPr lang="en-US" sz="4200" b="true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rPr>
              <a:t> Amis Cactus.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09032" y="4893705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sont piquants comme un cactus.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420978" y="5699358"/>
            <a:ext cx="224936" cy="22493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709032" y="5654853"/>
            <a:ext cx="7975707" cy="60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peuvent dire des choses blessantes à ton sujet ou directement à toi. 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420978" y="6460506"/>
            <a:ext cx="224936" cy="224936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709032" y="6416002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peuvent s’excuser sans le penser réellement. 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420978" y="7221654"/>
            <a:ext cx="224936" cy="224936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709032" y="7177150"/>
            <a:ext cx="7975707" cy="60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peuvent dire des choses méchantes à ton sujet aux autres. 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420978" y="7982802"/>
            <a:ext cx="224936" cy="224936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709032" y="7938298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Ils peuvent nous rendre tristes.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420978" y="8743950"/>
            <a:ext cx="224936" cy="224936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709032" y="8699446"/>
            <a:ext cx="7975707" cy="31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2"/>
              </a:lnSpc>
            </a:pPr>
            <a:r>
              <a:rPr lang="en-US" sz="2100" b="true">
                <a:solidFill>
                  <a:srgbClr val="36454F"/>
                </a:solidFill>
                <a:latin typeface="Poppins Bold"/>
                <a:ea typeface="Poppins Bold"/>
                <a:cs typeface="Poppins Bold"/>
                <a:sym typeface="Poppins Bold"/>
              </a:rPr>
              <a:t>Ce ne sont pas de vrais amis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6086442" y="201651"/>
            <a:ext cx="1991018" cy="1768560"/>
            <a:chOff x="0" y="0"/>
            <a:chExt cx="2654690" cy="2358080"/>
          </a:xfrm>
        </p:grpSpPr>
        <p:sp>
          <p:nvSpPr>
            <p:cNvPr name="AutoShape 39" id="39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40" id="40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10294425" y="910397"/>
            <a:ext cx="7970931" cy="9384314"/>
          </a:xfrm>
          <a:custGeom>
            <a:avLst/>
            <a:gdLst/>
            <a:ahLst/>
            <a:cxnLst/>
            <a:rect r="r" b="b" t="t" l="l"/>
            <a:pathLst>
              <a:path h="9384314" w="7970931">
                <a:moveTo>
                  <a:pt x="0" y="0"/>
                </a:moveTo>
                <a:lnTo>
                  <a:pt x="7970931" y="0"/>
                </a:lnTo>
                <a:lnTo>
                  <a:pt x="7970931" y="9384314"/>
                </a:lnTo>
                <a:lnTo>
                  <a:pt x="0" y="9384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1761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3799514" y="4766044"/>
            <a:ext cx="5093544" cy="5093544"/>
          </a:xfrm>
          <a:custGeom>
            <a:avLst/>
            <a:gdLst/>
            <a:ahLst/>
            <a:cxnLst/>
            <a:rect r="r" b="b" t="t" l="l"/>
            <a:pathLst>
              <a:path h="5093544" w="5093544">
                <a:moveTo>
                  <a:pt x="0" y="0"/>
                </a:moveTo>
                <a:lnTo>
                  <a:pt x="5093544" y="0"/>
                </a:lnTo>
                <a:lnTo>
                  <a:pt x="5093544" y="5093545"/>
                </a:lnTo>
                <a:lnTo>
                  <a:pt x="0" y="5093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875065" y="3598968"/>
            <a:ext cx="16537870" cy="1526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0"/>
              </a:lnSpc>
            </a:pPr>
            <a:r>
              <a:rPr lang="en-US" b="true" sz="10846" spc="-618">
                <a:solidFill>
                  <a:srgbClr val="08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HEURE DE L’ACTIVITÉ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02648" y="5801572"/>
            <a:ext cx="4787503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spc="-319">
                <a:solidFill>
                  <a:srgbClr val="36454F"/>
                </a:solidFill>
                <a:latin typeface="Poppins"/>
                <a:ea typeface="Poppins"/>
                <a:cs typeface="Poppins"/>
                <a:sym typeface="Poppins"/>
              </a:rPr>
              <a:t> ES-TU PRÊT(E)?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1" id="11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842813" y="1732990"/>
            <a:ext cx="12602374" cy="7830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TU AS TRÉBUCHÉ ET TU ES TOMBÉ.</a:t>
            </a:r>
          </a:p>
          <a:p>
            <a:pPr algn="ctr">
              <a:lnSpc>
                <a:spcPts val="7638"/>
              </a:lnSpc>
            </a:pP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BOBBY T’A DEMANDÉ SI TU ALLAIS BIEN.</a:t>
            </a:r>
          </a:p>
          <a:p>
            <a:pPr algn="ctr">
              <a:lnSpc>
                <a:spcPts val="7638"/>
              </a:lnSpc>
            </a:pP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QUEL GENRE D’AMI EST BOBBY?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OU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011671" y="2493698"/>
            <a:ext cx="2997409" cy="7604420"/>
          </a:xfrm>
          <a:custGeom>
            <a:avLst/>
            <a:gdLst/>
            <a:ahLst/>
            <a:cxnLst/>
            <a:rect r="r" b="b" t="t" l="l"/>
            <a:pathLst>
              <a:path h="7604420" w="2997409">
                <a:moveTo>
                  <a:pt x="0" y="0"/>
                </a:moveTo>
                <a:lnTo>
                  <a:pt x="2997409" y="0"/>
                </a:lnTo>
                <a:lnTo>
                  <a:pt x="2997409" y="7604420"/>
                </a:lnTo>
                <a:lnTo>
                  <a:pt x="0" y="7604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58610" y="3129714"/>
            <a:ext cx="3100940" cy="6968404"/>
          </a:xfrm>
          <a:custGeom>
            <a:avLst/>
            <a:gdLst/>
            <a:ahLst/>
            <a:cxnLst/>
            <a:rect r="r" b="b" t="t" l="l"/>
            <a:pathLst>
              <a:path h="6968404" w="3100940">
                <a:moveTo>
                  <a:pt x="0" y="0"/>
                </a:moveTo>
                <a:lnTo>
                  <a:pt x="3100940" y="0"/>
                </a:lnTo>
                <a:lnTo>
                  <a:pt x="3100940" y="6968404"/>
                </a:lnTo>
                <a:lnTo>
                  <a:pt x="0" y="6968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72865" y="5532970"/>
            <a:ext cx="1942271" cy="4418435"/>
          </a:xfrm>
          <a:custGeom>
            <a:avLst/>
            <a:gdLst/>
            <a:ahLst/>
            <a:cxnLst/>
            <a:rect r="r" b="b" t="t" l="l"/>
            <a:pathLst>
              <a:path h="4418435" w="1942271">
                <a:moveTo>
                  <a:pt x="0" y="0"/>
                </a:moveTo>
                <a:lnTo>
                  <a:pt x="1942270" y="0"/>
                </a:lnTo>
                <a:lnTo>
                  <a:pt x="1942270" y="4418435"/>
                </a:lnTo>
                <a:lnTo>
                  <a:pt x="0" y="44184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936615" y="1171575"/>
            <a:ext cx="6414770" cy="2933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3"/>
              </a:lnSpc>
            </a:pPr>
            <a:r>
              <a:rPr lang="en-US" sz="11240" spc="-640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11240" spc="-640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FLEUR!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995213" y="2590480"/>
            <a:ext cx="12602374" cy="4944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SARAH T’APPELLE PAR DES NOMS.</a:t>
            </a:r>
          </a:p>
          <a:p>
            <a:pPr algn="ctr">
              <a:lnSpc>
                <a:spcPts val="7638"/>
              </a:lnSpc>
            </a:pPr>
          </a:p>
          <a:p>
            <a:pPr algn="ctr">
              <a:lnSpc>
                <a:spcPts val="7638"/>
              </a:lnSpc>
            </a:pPr>
            <a:r>
              <a:rPr lang="en-US" b="true" sz="7874" spc="-125">
                <a:solidFill>
                  <a:srgbClr val="027378"/>
                </a:solidFill>
                <a:latin typeface="Poppins Heavy"/>
                <a:ea typeface="Poppins Heavy"/>
                <a:cs typeface="Poppins Heavy"/>
                <a:sym typeface="Poppins Heavy"/>
              </a:rPr>
              <a:t> QUEL GENRE D’AMIE EST SARAH?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1439" y="5572554"/>
            <a:ext cx="3714393" cy="4887359"/>
          </a:xfrm>
          <a:custGeom>
            <a:avLst/>
            <a:gdLst/>
            <a:ahLst/>
            <a:cxnLst/>
            <a:rect r="r" b="b" t="t" l="l"/>
            <a:pathLst>
              <a:path h="4887359" w="3714393">
                <a:moveTo>
                  <a:pt x="0" y="0"/>
                </a:moveTo>
                <a:lnTo>
                  <a:pt x="3714392" y="0"/>
                </a:lnTo>
                <a:lnTo>
                  <a:pt x="3714392" y="4887359"/>
                </a:lnTo>
                <a:lnTo>
                  <a:pt x="0" y="488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94908" y="5796171"/>
            <a:ext cx="2362725" cy="5374920"/>
          </a:xfrm>
          <a:custGeom>
            <a:avLst/>
            <a:gdLst/>
            <a:ahLst/>
            <a:cxnLst/>
            <a:rect r="r" b="b" t="t" l="l"/>
            <a:pathLst>
              <a:path h="5374920" w="2362725">
                <a:moveTo>
                  <a:pt x="0" y="0"/>
                </a:moveTo>
                <a:lnTo>
                  <a:pt x="2362726" y="0"/>
                </a:lnTo>
                <a:lnTo>
                  <a:pt x="2362726" y="5374921"/>
                </a:lnTo>
                <a:lnTo>
                  <a:pt x="0" y="5374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10" id="10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E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4581" y="980898"/>
            <a:ext cx="15943638" cy="8630005"/>
            <a:chOff x="0" y="0"/>
            <a:chExt cx="4709890" cy="2549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02737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72181" y="828498"/>
            <a:ext cx="15943638" cy="8630005"/>
            <a:chOff x="0" y="0"/>
            <a:chExt cx="4709890" cy="25493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0414" y="-20066"/>
              <a:ext cx="4740371" cy="2589892"/>
            </a:xfrm>
            <a:custGeom>
              <a:avLst/>
              <a:gdLst/>
              <a:ahLst/>
              <a:cxnLst/>
              <a:rect r="r" b="b" t="t" l="l"/>
              <a:pathLst>
                <a:path h="2589892" w="4740371">
                  <a:moveTo>
                    <a:pt x="4718653" y="199009"/>
                  </a:moveTo>
                  <a:cubicBezTo>
                    <a:pt x="4714971" y="12700"/>
                    <a:pt x="4740371" y="12700"/>
                    <a:pt x="4555458" y="35814"/>
                  </a:cubicBezTo>
                  <a:lnTo>
                    <a:pt x="4519771" y="48514"/>
                  </a:lnTo>
                  <a:cubicBezTo>
                    <a:pt x="4519771" y="48514"/>
                    <a:pt x="4460971" y="38100"/>
                    <a:pt x="4353783" y="35814"/>
                  </a:cubicBezTo>
                  <a:cubicBezTo>
                    <a:pt x="4245578" y="33528"/>
                    <a:pt x="4221957" y="23114"/>
                    <a:pt x="4221957" y="23114"/>
                  </a:cubicBezTo>
                  <a:lnTo>
                    <a:pt x="4156171" y="35814"/>
                  </a:lnTo>
                  <a:lnTo>
                    <a:pt x="4146772" y="254000"/>
                  </a:lnTo>
                  <a:lnTo>
                    <a:pt x="4100672" y="254000"/>
                  </a:lnTo>
                  <a:lnTo>
                    <a:pt x="4104990" y="209677"/>
                  </a:lnTo>
                  <a:lnTo>
                    <a:pt x="4085559" y="142113"/>
                  </a:lnTo>
                  <a:cubicBezTo>
                    <a:pt x="4066128" y="104013"/>
                    <a:pt x="4066128" y="91059"/>
                    <a:pt x="4066128" y="91059"/>
                  </a:cubicBezTo>
                  <a:cubicBezTo>
                    <a:pt x="4066128" y="27813"/>
                    <a:pt x="4066128" y="40513"/>
                    <a:pt x="4002754" y="24130"/>
                  </a:cubicBezTo>
                  <a:lnTo>
                    <a:pt x="3721241" y="27813"/>
                  </a:lnTo>
                  <a:cubicBezTo>
                    <a:pt x="3721241" y="27813"/>
                    <a:pt x="3194755" y="27813"/>
                    <a:pt x="2631496" y="26543"/>
                  </a:cubicBezTo>
                  <a:cubicBezTo>
                    <a:pt x="2568713" y="26289"/>
                    <a:pt x="2506826" y="26035"/>
                    <a:pt x="2448527" y="25781"/>
                  </a:cubicBezTo>
                  <a:cubicBezTo>
                    <a:pt x="1729206" y="22098"/>
                    <a:pt x="1206308" y="25781"/>
                    <a:pt x="1206308" y="25781"/>
                  </a:cubicBezTo>
                  <a:cubicBezTo>
                    <a:pt x="656336" y="29464"/>
                    <a:pt x="660146" y="127"/>
                    <a:pt x="691642" y="112776"/>
                  </a:cubicBezTo>
                  <a:lnTo>
                    <a:pt x="685673" y="211963"/>
                  </a:lnTo>
                  <a:cubicBezTo>
                    <a:pt x="685673" y="211963"/>
                    <a:pt x="687070" y="222504"/>
                    <a:pt x="688594" y="241427"/>
                  </a:cubicBezTo>
                  <a:lnTo>
                    <a:pt x="632587" y="241427"/>
                  </a:lnTo>
                  <a:lnTo>
                    <a:pt x="634746" y="207391"/>
                  </a:lnTo>
                  <a:lnTo>
                    <a:pt x="622046" y="139827"/>
                  </a:lnTo>
                  <a:cubicBezTo>
                    <a:pt x="609346" y="101727"/>
                    <a:pt x="609346" y="88773"/>
                    <a:pt x="609346" y="88773"/>
                  </a:cubicBezTo>
                  <a:cubicBezTo>
                    <a:pt x="609346" y="25527"/>
                    <a:pt x="609346" y="38227"/>
                    <a:pt x="567817" y="21844"/>
                  </a:cubicBezTo>
                  <a:lnTo>
                    <a:pt x="469646" y="25527"/>
                  </a:lnTo>
                  <a:cubicBezTo>
                    <a:pt x="469646" y="25527"/>
                    <a:pt x="368046" y="25527"/>
                    <a:pt x="301371" y="21844"/>
                  </a:cubicBezTo>
                  <a:cubicBezTo>
                    <a:pt x="234823" y="18034"/>
                    <a:pt x="186309" y="21717"/>
                    <a:pt x="186309" y="21717"/>
                  </a:cubicBezTo>
                  <a:cubicBezTo>
                    <a:pt x="0" y="25400"/>
                    <a:pt x="0" y="0"/>
                    <a:pt x="23114" y="184912"/>
                  </a:cubicBezTo>
                  <a:lnTo>
                    <a:pt x="35814" y="220599"/>
                  </a:lnTo>
                  <a:cubicBezTo>
                    <a:pt x="35814" y="220599"/>
                    <a:pt x="25400" y="279400"/>
                    <a:pt x="23114" y="386588"/>
                  </a:cubicBezTo>
                  <a:cubicBezTo>
                    <a:pt x="20828" y="494792"/>
                    <a:pt x="10414" y="518414"/>
                    <a:pt x="10414" y="518414"/>
                  </a:cubicBezTo>
                  <a:lnTo>
                    <a:pt x="23114" y="584200"/>
                  </a:lnTo>
                  <a:lnTo>
                    <a:pt x="241300" y="593598"/>
                  </a:lnTo>
                  <a:lnTo>
                    <a:pt x="241300" y="639699"/>
                  </a:lnTo>
                  <a:lnTo>
                    <a:pt x="196977" y="635381"/>
                  </a:lnTo>
                  <a:lnTo>
                    <a:pt x="129413" y="654812"/>
                  </a:lnTo>
                  <a:cubicBezTo>
                    <a:pt x="91313" y="674243"/>
                    <a:pt x="78359" y="674243"/>
                    <a:pt x="78359" y="674243"/>
                  </a:cubicBezTo>
                  <a:cubicBezTo>
                    <a:pt x="15113" y="674243"/>
                    <a:pt x="27813" y="674243"/>
                    <a:pt x="11430" y="737616"/>
                  </a:cubicBezTo>
                  <a:lnTo>
                    <a:pt x="15113" y="887476"/>
                  </a:lnTo>
                  <a:cubicBezTo>
                    <a:pt x="15113" y="887476"/>
                    <a:pt x="15113" y="1085817"/>
                    <a:pt x="14605" y="1366867"/>
                  </a:cubicBezTo>
                  <a:lnTo>
                    <a:pt x="13716" y="1366867"/>
                  </a:lnTo>
                  <a:cubicBezTo>
                    <a:pt x="13970" y="1424340"/>
                    <a:pt x="14097" y="1482445"/>
                    <a:pt x="14224" y="1538655"/>
                  </a:cubicBezTo>
                  <a:cubicBezTo>
                    <a:pt x="14097" y="1578845"/>
                    <a:pt x="13843" y="1590402"/>
                    <a:pt x="13716" y="1601959"/>
                  </a:cubicBezTo>
                  <a:lnTo>
                    <a:pt x="14605" y="1601959"/>
                  </a:lnTo>
                  <a:cubicBezTo>
                    <a:pt x="15113" y="1658347"/>
                    <a:pt x="15113" y="1702416"/>
                    <a:pt x="15113" y="1702416"/>
                  </a:cubicBezTo>
                  <a:lnTo>
                    <a:pt x="11430" y="1852276"/>
                  </a:lnTo>
                  <a:cubicBezTo>
                    <a:pt x="27813" y="1915649"/>
                    <a:pt x="15113" y="1915649"/>
                    <a:pt x="78359" y="1915649"/>
                  </a:cubicBezTo>
                  <a:cubicBezTo>
                    <a:pt x="78359" y="1915649"/>
                    <a:pt x="91313" y="1915649"/>
                    <a:pt x="129413" y="1935080"/>
                  </a:cubicBezTo>
                  <a:lnTo>
                    <a:pt x="196977" y="1954511"/>
                  </a:lnTo>
                  <a:lnTo>
                    <a:pt x="241300" y="1950193"/>
                  </a:lnTo>
                  <a:lnTo>
                    <a:pt x="241300" y="1996294"/>
                  </a:lnTo>
                  <a:lnTo>
                    <a:pt x="23114" y="2005692"/>
                  </a:lnTo>
                  <a:lnTo>
                    <a:pt x="10414" y="2071478"/>
                  </a:lnTo>
                  <a:cubicBezTo>
                    <a:pt x="10414" y="2071478"/>
                    <a:pt x="20828" y="2095100"/>
                    <a:pt x="23114" y="2203304"/>
                  </a:cubicBezTo>
                  <a:cubicBezTo>
                    <a:pt x="25400" y="2310492"/>
                    <a:pt x="35814" y="2369293"/>
                    <a:pt x="35814" y="2369293"/>
                  </a:cubicBezTo>
                  <a:lnTo>
                    <a:pt x="23114" y="2404980"/>
                  </a:lnTo>
                  <a:cubicBezTo>
                    <a:pt x="0" y="2589892"/>
                    <a:pt x="0" y="2564492"/>
                    <a:pt x="186309" y="2568175"/>
                  </a:cubicBezTo>
                  <a:cubicBezTo>
                    <a:pt x="186309" y="2568175"/>
                    <a:pt x="234823" y="2571858"/>
                    <a:pt x="301498" y="2568175"/>
                  </a:cubicBezTo>
                  <a:cubicBezTo>
                    <a:pt x="368173" y="2564492"/>
                    <a:pt x="469773" y="2564492"/>
                    <a:pt x="469773" y="2564492"/>
                  </a:cubicBezTo>
                  <a:lnTo>
                    <a:pt x="567944" y="2568175"/>
                  </a:lnTo>
                  <a:cubicBezTo>
                    <a:pt x="609473" y="2551792"/>
                    <a:pt x="609473" y="2564492"/>
                    <a:pt x="609473" y="2501246"/>
                  </a:cubicBezTo>
                  <a:cubicBezTo>
                    <a:pt x="609473" y="2501246"/>
                    <a:pt x="609473" y="2488292"/>
                    <a:pt x="622173" y="2450192"/>
                  </a:cubicBezTo>
                  <a:lnTo>
                    <a:pt x="634873" y="2382628"/>
                  </a:lnTo>
                  <a:lnTo>
                    <a:pt x="632714" y="2348592"/>
                  </a:lnTo>
                  <a:lnTo>
                    <a:pt x="688721" y="2348592"/>
                  </a:lnTo>
                  <a:cubicBezTo>
                    <a:pt x="687197" y="2367515"/>
                    <a:pt x="685800" y="2378056"/>
                    <a:pt x="685800" y="2378056"/>
                  </a:cubicBezTo>
                  <a:lnTo>
                    <a:pt x="691769" y="2477243"/>
                  </a:lnTo>
                  <a:cubicBezTo>
                    <a:pt x="660146" y="2589892"/>
                    <a:pt x="656463" y="2560555"/>
                    <a:pt x="1207205" y="2564238"/>
                  </a:cubicBezTo>
                  <a:cubicBezTo>
                    <a:pt x="1207205" y="2564238"/>
                    <a:pt x="1626958" y="2567159"/>
                    <a:pt x="2230577" y="2565127"/>
                  </a:cubicBezTo>
                  <a:cubicBezTo>
                    <a:pt x="2834197" y="2567159"/>
                    <a:pt x="3253951" y="2564238"/>
                    <a:pt x="3253951" y="2564238"/>
                  </a:cubicBezTo>
                  <a:cubicBezTo>
                    <a:pt x="4071080" y="2560555"/>
                    <a:pt x="4067270" y="2589892"/>
                    <a:pt x="4035774" y="2477243"/>
                  </a:cubicBezTo>
                  <a:lnTo>
                    <a:pt x="4041744" y="2378056"/>
                  </a:lnTo>
                  <a:cubicBezTo>
                    <a:pt x="4041744" y="2378056"/>
                    <a:pt x="4040346" y="2367515"/>
                    <a:pt x="4038822" y="2348592"/>
                  </a:cubicBezTo>
                  <a:lnTo>
                    <a:pt x="4094829" y="2348592"/>
                  </a:lnTo>
                  <a:lnTo>
                    <a:pt x="4092670" y="2382628"/>
                  </a:lnTo>
                  <a:lnTo>
                    <a:pt x="4105370" y="2450192"/>
                  </a:lnTo>
                  <a:cubicBezTo>
                    <a:pt x="4118070" y="2488292"/>
                    <a:pt x="4118070" y="2501246"/>
                    <a:pt x="4118070" y="2501246"/>
                  </a:cubicBezTo>
                  <a:cubicBezTo>
                    <a:pt x="4118070" y="2564492"/>
                    <a:pt x="4118070" y="2551792"/>
                    <a:pt x="4159599" y="2568175"/>
                  </a:cubicBezTo>
                  <a:lnTo>
                    <a:pt x="4257770" y="2564492"/>
                  </a:lnTo>
                  <a:cubicBezTo>
                    <a:pt x="4257770" y="2564492"/>
                    <a:pt x="4359370" y="2564492"/>
                    <a:pt x="4426045" y="2568175"/>
                  </a:cubicBezTo>
                  <a:cubicBezTo>
                    <a:pt x="4492720" y="2571858"/>
                    <a:pt x="4541234" y="2568175"/>
                    <a:pt x="4541234" y="2568175"/>
                  </a:cubicBezTo>
                  <a:cubicBezTo>
                    <a:pt x="4727544" y="2564492"/>
                    <a:pt x="4727544" y="2589892"/>
                    <a:pt x="4704429" y="2404980"/>
                  </a:cubicBezTo>
                  <a:lnTo>
                    <a:pt x="4691729" y="2369293"/>
                  </a:lnTo>
                  <a:cubicBezTo>
                    <a:pt x="4691729" y="2369293"/>
                    <a:pt x="4702144" y="2310492"/>
                    <a:pt x="4704429" y="2203304"/>
                  </a:cubicBezTo>
                  <a:cubicBezTo>
                    <a:pt x="4706715" y="2095100"/>
                    <a:pt x="4717129" y="2071478"/>
                    <a:pt x="4717129" y="2071478"/>
                  </a:cubicBezTo>
                  <a:lnTo>
                    <a:pt x="4704429" y="2005692"/>
                  </a:lnTo>
                  <a:lnTo>
                    <a:pt x="4486244" y="1996294"/>
                  </a:lnTo>
                  <a:lnTo>
                    <a:pt x="4486244" y="1950193"/>
                  </a:lnTo>
                  <a:lnTo>
                    <a:pt x="4530566" y="1954511"/>
                  </a:lnTo>
                  <a:lnTo>
                    <a:pt x="4598130" y="1935080"/>
                  </a:lnTo>
                  <a:cubicBezTo>
                    <a:pt x="4636230" y="1915649"/>
                    <a:pt x="4649184" y="1915649"/>
                    <a:pt x="4649184" y="1915649"/>
                  </a:cubicBezTo>
                  <a:cubicBezTo>
                    <a:pt x="4712430" y="1915649"/>
                    <a:pt x="4699730" y="1915649"/>
                    <a:pt x="4716113" y="1852276"/>
                  </a:cubicBezTo>
                  <a:lnTo>
                    <a:pt x="4713065" y="1725911"/>
                  </a:lnTo>
                  <a:cubicBezTo>
                    <a:pt x="4713446" y="1708004"/>
                    <a:pt x="4713954" y="1690732"/>
                    <a:pt x="4714589" y="1674730"/>
                  </a:cubicBezTo>
                  <a:cubicBezTo>
                    <a:pt x="4718272" y="1565812"/>
                    <a:pt x="4714589" y="1197605"/>
                    <a:pt x="4714589" y="1197605"/>
                  </a:cubicBezTo>
                  <a:cubicBezTo>
                    <a:pt x="4710907" y="669544"/>
                    <a:pt x="4740244" y="673354"/>
                    <a:pt x="4627595" y="704850"/>
                  </a:cubicBezTo>
                  <a:lnTo>
                    <a:pt x="4528407" y="698881"/>
                  </a:lnTo>
                  <a:cubicBezTo>
                    <a:pt x="4528407" y="698881"/>
                    <a:pt x="4517866" y="700278"/>
                    <a:pt x="4498944" y="701802"/>
                  </a:cubicBezTo>
                  <a:lnTo>
                    <a:pt x="4498944" y="645795"/>
                  </a:lnTo>
                  <a:lnTo>
                    <a:pt x="4532979" y="647954"/>
                  </a:lnTo>
                  <a:lnTo>
                    <a:pt x="4600544" y="635254"/>
                  </a:lnTo>
                  <a:cubicBezTo>
                    <a:pt x="4638644" y="622554"/>
                    <a:pt x="4651597" y="622554"/>
                    <a:pt x="4651597" y="622554"/>
                  </a:cubicBezTo>
                  <a:cubicBezTo>
                    <a:pt x="4714844" y="622554"/>
                    <a:pt x="4702144" y="622554"/>
                    <a:pt x="4718526" y="581025"/>
                  </a:cubicBezTo>
                  <a:lnTo>
                    <a:pt x="4714844" y="482854"/>
                  </a:lnTo>
                  <a:cubicBezTo>
                    <a:pt x="4714844" y="482854"/>
                    <a:pt x="4714844" y="381254"/>
                    <a:pt x="4718526" y="314579"/>
                  </a:cubicBezTo>
                  <a:cubicBezTo>
                    <a:pt x="4722209" y="247904"/>
                    <a:pt x="4718526" y="199390"/>
                    <a:pt x="4718526" y="1993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97809" y="828498"/>
            <a:ext cx="1991018" cy="1768560"/>
            <a:chOff x="0" y="0"/>
            <a:chExt cx="2654690" cy="2358080"/>
          </a:xfrm>
        </p:grpSpPr>
        <p:sp>
          <p:nvSpPr>
            <p:cNvPr name="AutoShape 7" id="7"/>
            <p:cNvSpPr/>
            <p:nvPr/>
          </p:nvSpPr>
          <p:spPr>
            <a:xfrm>
              <a:off x="906395" y="2131180"/>
              <a:ext cx="798585" cy="0"/>
            </a:xfrm>
            <a:prstGeom prst="line">
              <a:avLst/>
            </a:prstGeom>
            <a:ln cap="rnd" w="12700">
              <a:solidFill>
                <a:srgbClr val="36454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467106">
              <a:off x="97919" y="708867"/>
              <a:ext cx="1551295" cy="1551295"/>
            </a:xfrm>
            <a:custGeom>
              <a:avLst/>
              <a:gdLst/>
              <a:ahLst/>
              <a:cxnLst/>
              <a:rect r="r" b="b" t="t" l="l"/>
              <a:pathLst>
                <a:path h="1551295" w="1551295">
                  <a:moveTo>
                    <a:pt x="0" y="0"/>
                  </a:moveTo>
                  <a:lnTo>
                    <a:pt x="1551294" y="0"/>
                  </a:lnTo>
                  <a:lnTo>
                    <a:pt x="1551294" y="1551294"/>
                  </a:lnTo>
                  <a:lnTo>
                    <a:pt x="0" y="1551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1136562">
              <a:off x="1225449" y="170256"/>
              <a:ext cx="1258985" cy="1258985"/>
            </a:xfrm>
            <a:custGeom>
              <a:avLst/>
              <a:gdLst/>
              <a:ahLst/>
              <a:cxnLst/>
              <a:rect r="r" b="b" t="t" l="l"/>
              <a:pathLst>
                <a:path h="1258985" w="1258985">
                  <a:moveTo>
                    <a:pt x="0" y="0"/>
                  </a:moveTo>
                  <a:lnTo>
                    <a:pt x="1258985" y="0"/>
                  </a:lnTo>
                  <a:lnTo>
                    <a:pt x="1258985" y="1258986"/>
                  </a:lnTo>
                  <a:lnTo>
                    <a:pt x="0" y="12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99811" y="1543283"/>
              <a:ext cx="1674928" cy="556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true">
                  <a:solidFill>
                    <a:srgbClr val="36454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TEAL UP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906395" y="2051454"/>
              <a:ext cx="982939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FOR STRONG MILITARY KIDS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906395" y="2139439"/>
              <a:ext cx="1342000" cy="619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2"/>
                </a:lnSpc>
              </a:pPr>
              <a:r>
                <a:rPr lang="en-US" b="true" sz="273" spc="37">
                  <a:solidFill>
                    <a:srgbClr val="36454F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POUR LES FORTS ENFANTS DE MILITAIRES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81925" y="3353897"/>
            <a:ext cx="4111821" cy="5410290"/>
          </a:xfrm>
          <a:custGeom>
            <a:avLst/>
            <a:gdLst/>
            <a:ahLst/>
            <a:cxnLst/>
            <a:rect r="r" b="b" t="t" l="l"/>
            <a:pathLst>
              <a:path h="5410290" w="4111821">
                <a:moveTo>
                  <a:pt x="0" y="0"/>
                </a:moveTo>
                <a:lnTo>
                  <a:pt x="4111820" y="0"/>
                </a:lnTo>
                <a:lnTo>
                  <a:pt x="4111820" y="5410290"/>
                </a:lnTo>
                <a:lnTo>
                  <a:pt x="0" y="5410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69518" y="3123057"/>
            <a:ext cx="2223545" cy="5641130"/>
          </a:xfrm>
          <a:custGeom>
            <a:avLst/>
            <a:gdLst/>
            <a:ahLst/>
            <a:cxnLst/>
            <a:rect r="r" b="b" t="t" l="l"/>
            <a:pathLst>
              <a:path h="5641130" w="2223545">
                <a:moveTo>
                  <a:pt x="0" y="0"/>
                </a:moveTo>
                <a:lnTo>
                  <a:pt x="2223546" y="0"/>
                </a:lnTo>
                <a:lnTo>
                  <a:pt x="2223546" y="5641130"/>
                </a:lnTo>
                <a:lnTo>
                  <a:pt x="0" y="564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2890" y="3594868"/>
            <a:ext cx="2300347" cy="5169319"/>
          </a:xfrm>
          <a:custGeom>
            <a:avLst/>
            <a:gdLst/>
            <a:ahLst/>
            <a:cxnLst/>
            <a:rect r="r" b="b" t="t" l="l"/>
            <a:pathLst>
              <a:path h="5169319" w="2300347">
                <a:moveTo>
                  <a:pt x="0" y="0"/>
                </a:moveTo>
                <a:lnTo>
                  <a:pt x="2300347" y="0"/>
                </a:lnTo>
                <a:lnTo>
                  <a:pt x="2300347" y="5169319"/>
                </a:lnTo>
                <a:lnTo>
                  <a:pt x="0" y="5169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30918" y="5377657"/>
            <a:ext cx="1440820" cy="3277695"/>
          </a:xfrm>
          <a:custGeom>
            <a:avLst/>
            <a:gdLst/>
            <a:ahLst/>
            <a:cxnLst/>
            <a:rect r="r" b="b" t="t" l="l"/>
            <a:pathLst>
              <a:path h="3277695" w="1440820">
                <a:moveTo>
                  <a:pt x="0" y="0"/>
                </a:moveTo>
                <a:lnTo>
                  <a:pt x="1440820" y="0"/>
                </a:lnTo>
                <a:lnTo>
                  <a:pt x="1440820" y="3277695"/>
                </a:lnTo>
                <a:lnTo>
                  <a:pt x="0" y="32776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01751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CACTUS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72018" y="2141063"/>
            <a:ext cx="4758621" cy="217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338" spc="-475">
                <a:solidFill>
                  <a:srgbClr val="07B3BB"/>
                </a:solidFill>
                <a:latin typeface="Poppins"/>
                <a:ea typeface="Poppins"/>
                <a:cs typeface="Poppins"/>
                <a:sym typeface="Poppins"/>
              </a:rPr>
              <a:t>AMIS </a:t>
            </a:r>
            <a:r>
              <a:rPr lang="en-US" b="true" sz="8338" spc="-475">
                <a:solidFill>
                  <a:srgbClr val="36454F"/>
                </a:solidFill>
                <a:latin typeface="Poppins Heavy"/>
                <a:ea typeface="Poppins Heavy"/>
                <a:cs typeface="Poppins Heavy"/>
                <a:sym typeface="Poppins Heavy"/>
              </a:rPr>
              <a:t>FLEUR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17547" y="3157357"/>
            <a:ext cx="2980134" cy="116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b="true" sz="8338" spc="-475">
                <a:solidFill>
                  <a:srgbClr val="07B3BB"/>
                </a:solidFill>
                <a:latin typeface="Poppins Heavy"/>
                <a:ea typeface="Poppins Heavy"/>
                <a:cs typeface="Poppins Heavy"/>
                <a:sym typeface="Poppins Heavy"/>
              </a:rPr>
              <a:t>OU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82864" y="5546431"/>
            <a:ext cx="3454558" cy="3454558"/>
          </a:xfrm>
          <a:custGeom>
            <a:avLst/>
            <a:gdLst/>
            <a:ahLst/>
            <a:cxnLst/>
            <a:rect r="r" b="b" t="t" l="l"/>
            <a:pathLst>
              <a:path h="3454558" w="3454558">
                <a:moveTo>
                  <a:pt x="0" y="0"/>
                </a:moveTo>
                <a:lnTo>
                  <a:pt x="3454558" y="0"/>
                </a:lnTo>
                <a:lnTo>
                  <a:pt x="3454558" y="3454558"/>
                </a:lnTo>
                <a:lnTo>
                  <a:pt x="0" y="3454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DAGiXmaHVws</dc:identifier>
  <dcterms:modified xsi:type="dcterms:W3CDTF">2011-08-01T06:04:30Z</dcterms:modified>
  <cp:revision>1</cp:revision>
  <dc:title>FRENCH Cactus Friends Vs Flower Friends - Types of Friendship</dc:title>
</cp:coreProperties>
</file>