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82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sbmf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2F99B-CB0B-0D46-A20F-9C1AFF6A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2088444"/>
            <a:ext cx="6013450" cy="6620659"/>
          </a:xfrm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fr-CA" sz="2800" kern="0" dirty="0">
                <a:latin typeface="Montserrat" pitchFamily="2" charset="77"/>
              </a:rPr>
              <a:t>AFIN DE PROTÉGER LA </a:t>
            </a:r>
            <a:br>
              <a:rPr lang="fr-CA" sz="2800" kern="0" dirty="0">
                <a:latin typeface="Montserrat" pitchFamily="2" charset="77"/>
              </a:rPr>
            </a:br>
            <a:r>
              <a:rPr lang="fr-CA" sz="2800" kern="0" dirty="0">
                <a:latin typeface="Montserrat" pitchFamily="2" charset="77"/>
              </a:rPr>
              <a:t>SANTÉ DE NOS EMPLOYÉS ET DE NOS MEMBRES, </a:t>
            </a:r>
            <a:br>
              <a:rPr lang="fr-CA" sz="2800" kern="0" dirty="0">
                <a:latin typeface="Montserrat" pitchFamily="2" charset="77"/>
              </a:rPr>
            </a:br>
            <a:r>
              <a:rPr lang="fr-CA" sz="4000" b="1" kern="0" dirty="0">
                <a:latin typeface="Montserrat" pitchFamily="2" charset="77"/>
              </a:rPr>
              <a:t>AUCUN VISITEUR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fr-CA" sz="2800" kern="0" dirty="0">
                <a:latin typeface="Montserrat" pitchFamily="2" charset="77"/>
              </a:rPr>
              <a:t>N’EST ADMIS EN CE MOMENT.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kern="0" dirty="0">
                <a:latin typeface="Montserrat" pitchFamily="2" charset="77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0" dirty="0">
                <a:latin typeface="Montserrat" pitchFamily="2" charset="77"/>
              </a:rPr>
              <a:t> </a:t>
            </a:r>
            <a:r>
              <a:rPr lang="fr-CA" sz="2000" dirty="0">
                <a:latin typeface="Montserrat" pitchFamily="2" charset="77"/>
              </a:rPr>
              <a:t>Ensemble, nous pouvons protéger nos membres et nos familles contre la propagation de la COVID-19.</a:t>
            </a:r>
          </a:p>
          <a:p>
            <a:pPr marL="0" indent="0" algn="ctr">
              <a:lnSpc>
                <a:spcPct val="175000"/>
              </a:lnSpc>
              <a:spcBef>
                <a:spcPts val="0"/>
              </a:spcBef>
              <a:buNone/>
            </a:pPr>
            <a:r>
              <a:rPr lang="fr-CA" sz="1400" dirty="0">
                <a:latin typeface="Montserrat" pitchFamily="2" charset="77"/>
              </a:rPr>
              <a:t>Merci de votre collaboration et de votre patience.</a:t>
            </a:r>
          </a:p>
          <a:p>
            <a:pPr marL="0" indent="0" algn="ctr">
              <a:buNone/>
            </a:pPr>
            <a:r>
              <a:rPr lang="en-US" sz="1200" b="1" kern="0" dirty="0">
                <a:latin typeface="Montserrat" pitchFamily="2" charset="77"/>
              </a:rPr>
              <a:t>    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3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400" b="1" kern="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848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5D0D1EB6-BC4D-493D-AB3C-5055887F3429}"/>
</file>

<file path=customXml/itemProps2.xml><?xml version="1.0" encoding="utf-8"?>
<ds:datastoreItem xmlns:ds="http://schemas.openxmlformats.org/officeDocument/2006/customXml" ds:itemID="{4B429C40-8963-4173-A1AC-A864B4122D39}"/>
</file>

<file path=customXml/itemProps3.xml><?xml version="1.0" encoding="utf-8"?>
<ds:datastoreItem xmlns:ds="http://schemas.openxmlformats.org/officeDocument/2006/customXml" ds:itemID="{29C860AB-5494-49C0-9212-388621F2C6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4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78</cp:revision>
  <dcterms:created xsi:type="dcterms:W3CDTF">2019-11-01T17:47:01Z</dcterms:created>
  <dcterms:modified xsi:type="dcterms:W3CDTF">2020-06-05T11:12:11Z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