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84" r:id="rId5"/>
  </p:sldIdLst>
  <p:sldSz cx="6858000" cy="9144000" type="letter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800000000000000" pitchFamily="2" charset="0"/>
      <p:regular r:id="rId10"/>
      <p:bold r:id="rId11"/>
    </p:embeddedFont>
    <p:embeddedFont>
      <p:font typeface="Montserrat Regular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service@sbmfc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2F99B-CB0B-0D46-A20F-9C1AFF6A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EE56B-7E0D-354F-BFC5-3A3F7DC5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30" y="3136808"/>
            <a:ext cx="1027018" cy="2518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EAA6E-A3D8-264A-868D-CD04E0661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99" y="3251200"/>
            <a:ext cx="1870663" cy="280599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431" y="1444978"/>
            <a:ext cx="6013450" cy="7264125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800" kern="0" dirty="0">
                <a:latin typeface="Montserrat" pitchFamily="2" charset="77"/>
              </a:rPr>
              <a:t>POUR ÉVITER LA PROPAGATION DU VIRUS</a:t>
            </a:r>
            <a:br>
              <a:rPr lang="fr-CA" sz="2800" kern="0" dirty="0">
                <a:latin typeface="Montserrat" pitchFamily="2" charset="77"/>
              </a:rPr>
            </a:br>
            <a:r>
              <a:rPr lang="fr-CA" sz="4800" b="1" kern="0" dirty="0">
                <a:latin typeface="Montserrat" pitchFamily="2" charset="77"/>
              </a:rPr>
              <a:t>ÉLOIGNEMENT SOCIAL</a:t>
            </a:r>
            <a:r>
              <a:rPr lang="fr-CA" sz="2800" kern="0" dirty="0">
                <a:latin typeface="Montserrat" pitchFamily="2" charset="77"/>
              </a:rPr>
              <a:t> </a:t>
            </a:r>
            <a:endParaRPr lang="en-US" sz="2000" b="1" kern="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0" dirty="0">
                <a:latin typeface="Montserrat" pitchFamily="2" charset="77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00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Montserrat" pitchFamily="2" charset="77"/>
              </a:rPr>
              <a:t>Nous pratiquons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l’éloignement social;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nous vous demandons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de songer à garder </a:t>
            </a:r>
            <a:br>
              <a:rPr lang="fr-CA" sz="2000" dirty="0">
                <a:latin typeface="Montserrat" pitchFamily="2" charset="77"/>
              </a:rPr>
            </a:br>
            <a:r>
              <a:rPr lang="fr-CA" sz="2000" dirty="0">
                <a:latin typeface="Montserrat" pitchFamily="2" charset="77"/>
              </a:rPr>
              <a:t>une distance 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b="1" dirty="0">
                <a:latin typeface="Montserrat" pitchFamily="2" charset="77"/>
              </a:rPr>
              <a:t>SIX PIEDS LES UNS </a:t>
            </a:r>
            <a:r>
              <a:rPr lang="fr-CA" sz="2000" b="1">
                <a:latin typeface="Montserrat" pitchFamily="2" charset="77"/>
              </a:rPr>
              <a:t>DES AUTRES.</a:t>
            </a:r>
            <a:endParaRPr lang="fr-CA" sz="2000" b="1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fr-CA" sz="1400" dirty="0">
                <a:latin typeface="Montserrat" pitchFamily="2" charset="77"/>
              </a:rPr>
              <a:t>Nous vous remercions de votre collaboration. </a:t>
            </a:r>
          </a:p>
          <a:p>
            <a:pPr marL="0" indent="0" algn="ctr">
              <a:buNone/>
            </a:pPr>
            <a:r>
              <a:rPr lang="en-US" sz="1200" b="1" kern="0" dirty="0">
                <a:latin typeface="Montserrat" pitchFamily="2" charset="77"/>
              </a:rPr>
              <a:t>    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5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400" b="1" kern="0" dirty="0">
              <a:latin typeface="Montserrat" pitchFamily="2" charset="77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40C0A9A3-20FE-C84A-A242-1E4C2323C989}"/>
              </a:ext>
            </a:extLst>
          </p:cNvPr>
          <p:cNvSpPr/>
          <p:nvPr/>
        </p:nvSpPr>
        <p:spPr>
          <a:xfrm>
            <a:off x="1749778" y="3826935"/>
            <a:ext cx="3522133" cy="22577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324557F2-4689-483C-9975-7A6B8AA0F601}"/>
</file>

<file path=customXml/itemProps2.xml><?xml version="1.0" encoding="utf-8"?>
<ds:datastoreItem xmlns:ds="http://schemas.openxmlformats.org/officeDocument/2006/customXml" ds:itemID="{51F4D0C8-3C94-4998-8106-FCA66B88DF73}"/>
</file>

<file path=customXml/itemProps3.xml><?xml version="1.0" encoding="utf-8"?>
<ds:datastoreItem xmlns:ds="http://schemas.openxmlformats.org/officeDocument/2006/customXml" ds:itemID="{F02EE808-2F15-49B8-B067-CAB83F876E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6</Words>
  <Application>Microsoft Office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Montserrat Regular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84</cp:revision>
  <dcterms:created xsi:type="dcterms:W3CDTF">2019-11-01T17:47:01Z</dcterms:created>
  <dcterms:modified xsi:type="dcterms:W3CDTF">2020-06-10T18:07:08Z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