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0" r:id="rId4"/>
  </p:sldMasterIdLst>
  <p:sldIdLst>
    <p:sldId id="275" r:id="rId5"/>
  </p:sldIdLst>
  <p:sldSz cx="6858000" cy="9144000" type="letter"/>
  <p:notesSz cx="6858000" cy="9144000"/>
  <p:embeddedFontLst>
    <p:embeddedFont>
      <p:font typeface="Montserrat" panose="00000800000000000000" pitchFamily="2" charset="0"/>
      <p:regular r:id="rId6"/>
      <p:bold r:id="rId7"/>
    </p:embeddedFont>
    <p:embeddedFont>
      <p:font typeface="Montserrat Regular" panose="020B0604020202020204" charset="0"/>
      <p:regular r:id="rId8"/>
      <p:bold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1D1C"/>
    <a:srgbClr val="B12C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08"/>
    <p:restoredTop sz="96292"/>
  </p:normalViewPr>
  <p:slideViewPr>
    <p:cSldViewPr snapToGrid="0" snapToObjects="1">
      <p:cViewPr varScale="1">
        <p:scale>
          <a:sx n="63" d="100"/>
          <a:sy n="63" d="100"/>
        </p:scale>
        <p:origin x="1920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C5CB-36FE-434E-91F6-0215309E662B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EE3-8760-734D-AF5F-85338ABA6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13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144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3309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C5CB-36FE-434E-91F6-0215309E662B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EE3-8760-734D-AF5F-85338ABA6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3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C5CB-36FE-434E-91F6-0215309E662B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EE3-8760-734D-AF5F-85338ABA6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39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C5CB-36FE-434E-91F6-0215309E662B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EE3-8760-734D-AF5F-85338ABA6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21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C5CB-36FE-434E-91F6-0215309E662B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EE3-8760-734D-AF5F-85338ABA6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37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C5CB-36FE-434E-91F6-0215309E662B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EE3-8760-734D-AF5F-85338ABA6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24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C5CB-36FE-434E-91F6-0215309E662B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EE3-8760-734D-AF5F-85338ABA6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12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C5CB-36FE-434E-91F6-0215309E662B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EE3-8760-734D-AF5F-85338ABA6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20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C5CB-36FE-434E-91F6-0215309E662B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EE3-8760-734D-AF5F-85338ABA6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2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Montserrat Regular" pitchFamily="2" charset="77"/>
              </a:defRPr>
            </a:lvl1pPr>
          </a:lstStyle>
          <a:p>
            <a:fld id="{A0ECC5CB-36FE-434E-91F6-0215309E662B}" type="datetimeFigureOut">
              <a:rPr lang="en-US" smtClean="0"/>
              <a:pPr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Montserrat Regular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Montserrat Regular" pitchFamily="2" charset="77"/>
              </a:defRPr>
            </a:lvl1pPr>
          </a:lstStyle>
          <a:p>
            <a:fld id="{731E5EE3-8760-734D-AF5F-85338ABA69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687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chemeClr val="tx1"/>
          </a:solidFill>
          <a:latin typeface="Montserrat Regular" pitchFamily="2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Montserrat Regular" pitchFamily="2" charset="77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ontserrat Regular" pitchFamily="2" charset="77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Montserrat Regular" pitchFamily="2" charset="77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Montserrat Regular" pitchFamily="2" charset="77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Montserrat Regular" pitchFamily="2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ervice@sbmfc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DA336E-9DC7-CA4B-A911-C41DDE23D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470"/>
            <a:ext cx="6858000" cy="8875059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11749D8-F791-D04E-AF61-FB4F481B48A0}"/>
              </a:ext>
            </a:extLst>
          </p:cNvPr>
          <p:cNvSpPr txBox="1">
            <a:spLocks/>
          </p:cNvSpPr>
          <p:nvPr/>
        </p:nvSpPr>
        <p:spPr>
          <a:xfrm>
            <a:off x="422275" y="1727201"/>
            <a:ext cx="6013450" cy="698190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Montserrat Regular" pitchFamily="2" charset="77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 Regular" pitchFamily="2" charset="77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Montserrat Regular" pitchFamily="2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Montserrat Regular" pitchFamily="2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Montserrat Regular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fr-CA" sz="3600" b="1" kern="0" dirty="0">
                <a:latin typeface="Montserrat" pitchFamily="2" charset="77"/>
              </a:rPr>
              <a:t>OUVERT POUR VOUS SERVIR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400" b="1" kern="0" dirty="0">
                <a:latin typeface="Montserrat" pitchFamily="2" charset="77"/>
              </a:rPr>
              <a:t> </a:t>
            </a:r>
            <a:r>
              <a:rPr lang="fr-CA" sz="4800" b="1" kern="0" dirty="0">
                <a:latin typeface="Montserrat" pitchFamily="2" charset="77"/>
              </a:rPr>
              <a:t>De 0 h à 0 h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CA" sz="1400" b="1" kern="0" dirty="0">
                <a:solidFill>
                  <a:srgbClr val="FF0000"/>
                </a:solidFill>
                <a:latin typeface="Montserrat" pitchFamily="2" charset="77"/>
              </a:rPr>
              <a:t>(insérer les heures d’opération)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400" b="1" kern="0" dirty="0">
              <a:solidFill>
                <a:srgbClr val="FF0000"/>
              </a:solidFill>
              <a:latin typeface="Montserrat" pitchFamily="2" charset="77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200" kern="0" dirty="0">
                <a:latin typeface="Montserrat" pitchFamily="2" charset="77"/>
              </a:rPr>
              <a:t> </a:t>
            </a:r>
            <a:r>
              <a:rPr lang="fr-CA" sz="2000" dirty="0">
                <a:latin typeface="Montserrat" pitchFamily="2" charset="77"/>
              </a:rPr>
              <a:t>Ensemble, nous pouvons protéger nos membres et nos familles contre la propagation de la COVID-19.</a:t>
            </a:r>
          </a:p>
          <a:p>
            <a:pPr marL="0" indent="0" algn="ctr">
              <a:lnSpc>
                <a:spcPct val="175000"/>
              </a:lnSpc>
              <a:spcBef>
                <a:spcPts val="0"/>
              </a:spcBef>
              <a:buNone/>
            </a:pPr>
            <a:r>
              <a:rPr lang="fr-CA" sz="1400" dirty="0">
                <a:latin typeface="Montserrat" pitchFamily="2" charset="77"/>
              </a:rPr>
              <a:t>Merci de votre collaboration et de votre patience.</a:t>
            </a:r>
          </a:p>
          <a:p>
            <a:pPr marL="0" indent="0" algn="ctr">
              <a:buNone/>
            </a:pPr>
            <a:r>
              <a:rPr lang="en-US" sz="1200" b="1" kern="0" dirty="0">
                <a:latin typeface="Montserrat" pitchFamily="2" charset="77"/>
              </a:rPr>
              <a:t>    </a:t>
            </a:r>
          </a:p>
          <a:p>
            <a:pPr marL="0" indent="0" algn="ctr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CA" sz="1400" kern="0" dirty="0">
                <a:latin typeface="Montserrat" pitchFamily="2" charset="77"/>
              </a:rPr>
              <a:t>Pour de L’ASSISTANCE IMMÉDIATE, </a:t>
            </a:r>
            <a:br>
              <a:rPr lang="fr-CA" sz="1400" kern="0" dirty="0">
                <a:latin typeface="Montserrat" pitchFamily="2" charset="77"/>
              </a:rPr>
            </a:br>
            <a:r>
              <a:rPr lang="fr-CA" sz="1400" kern="0" dirty="0">
                <a:latin typeface="Montserrat" pitchFamily="2" charset="77"/>
              </a:rPr>
              <a:t>veuillez communiquer avec : </a:t>
            </a:r>
          </a:p>
          <a:p>
            <a:pPr marL="0" lvl="0" indent="0" algn="ctr">
              <a:lnSpc>
                <a:spcPct val="125000"/>
              </a:lnSpc>
              <a:spcBef>
                <a:spcPts val="0"/>
              </a:spcBef>
              <a:buNone/>
            </a:pPr>
            <a:r>
              <a:rPr lang="fr-CA" sz="1400" dirty="0"/>
              <a:t>Centre de services aux membres des SBMFC au</a:t>
            </a:r>
            <a:endParaRPr lang="fr-CA" sz="1400" kern="0" dirty="0">
              <a:latin typeface="Montserrat" pitchFamily="2" charset="77"/>
            </a:endParaRPr>
          </a:p>
          <a:p>
            <a:pPr marL="0" lvl="0" indent="0" algn="ctr">
              <a:lnSpc>
                <a:spcPct val="125000"/>
              </a:lnSpc>
              <a:spcBef>
                <a:spcPts val="0"/>
              </a:spcBef>
              <a:buNone/>
            </a:pPr>
            <a:r>
              <a:rPr lang="fr-CA" sz="1400" b="1" kern="0" dirty="0">
                <a:latin typeface="Montserrat" pitchFamily="2" charset="77"/>
              </a:rPr>
              <a:t>1-855-245-0330</a:t>
            </a:r>
            <a:r>
              <a:rPr lang="fr-CA" sz="1400" kern="0" dirty="0">
                <a:latin typeface="Montserrat" pitchFamily="2" charset="77"/>
              </a:rPr>
              <a:t> ou à </a:t>
            </a:r>
            <a:r>
              <a:rPr lang="fr-CA" sz="1400" kern="0" dirty="0">
                <a:latin typeface="Montserrat" pitchFamily="2" charset="77"/>
                <a:hlinkClick r:id="rId3"/>
              </a:rPr>
              <a:t>service@sbmfc.com</a:t>
            </a:r>
            <a:endParaRPr lang="fr-CA" sz="1400" kern="0" dirty="0">
              <a:latin typeface="Montserrat" pitchFamily="2" charset="77"/>
            </a:endParaRPr>
          </a:p>
          <a:p>
            <a:pPr marL="0" indent="0" algn="ctr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CA" sz="1400" kern="0" dirty="0">
                <a:latin typeface="Montserrat" pitchFamily="2" charset="77"/>
              </a:rPr>
              <a:t>Ligne d’information pour les familles : </a:t>
            </a:r>
            <a:r>
              <a:rPr lang="fr-CA" sz="1400" b="1" kern="0" dirty="0">
                <a:latin typeface="Montserrat" pitchFamily="2" charset="77"/>
              </a:rPr>
              <a:t>1-800-866-4546</a:t>
            </a:r>
          </a:p>
        </p:txBody>
      </p:sp>
    </p:spTree>
    <p:extLst>
      <p:ext uri="{BB962C8B-B14F-4D97-AF65-F5344CB8AC3E}">
        <p14:creationId xmlns:p14="http://schemas.microsoft.com/office/powerpoint/2010/main" val="3789072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FPFSS Document" ma:contentTypeID="0x01010074093DF119054DA0AFE6E6E0321F3BC8001A2698723F969A48857C9608D93BB3A0" ma:contentTypeVersion="3" ma:contentTypeDescription="Base for all new CFPFSS documents" ma:contentTypeScope="" ma:versionID="1de706a883b2e1bd0243aa97e58b6e4f">
  <xsd:schema xmlns:xsd="http://www.w3.org/2001/XMLSchema" xmlns:xs="http://www.w3.org/2001/XMLSchema" xmlns:p="http://schemas.microsoft.com/office/2006/metadata/properties" xmlns:ns2="0ddef540-c348-4c43-956d-4661e72b340d" xmlns:ns3="ff80db94-60dd-45fb-bea8-599c9c2c58d4" targetNamespace="http://schemas.microsoft.com/office/2006/metadata/properties" ma:root="true" ma:fieldsID="359864f079063927a5d82dfee83c454c" ns2:_="" ns3:_="">
    <xsd:import namespace="0ddef540-c348-4c43-956d-4661e72b340d"/>
    <xsd:import namespace="ff80db94-60dd-45fb-bea8-599c9c2c58d4"/>
    <xsd:element name="properties">
      <xsd:complexType>
        <xsd:sequence>
          <xsd:element name="documentManagement">
            <xsd:complexType>
              <xsd:all>
                <xsd:element ref="ns2:CreatorTaxHTField0" minOccurs="0"/>
                <xsd:element ref="ns2:CFPFSSLanguageTaxHTField0" minOccurs="0"/>
                <xsd:element ref="ns2:CFPFSSSubjectTaxHTField0" minOccurs="0"/>
                <xsd:element ref="ns3:CFPFSSKeywords" minOccurs="0"/>
                <xsd:element ref="ns2:CoverageTaxHTField0" minOccurs="0"/>
                <xsd:element ref="ns3:CFPSSDescription" minOccurs="0"/>
                <xsd:element ref="ns3:ResourceIdentifier" minOccurs="0"/>
                <xsd:element ref="ns2:SensitivityTaxHTField0" minOccurs="0"/>
                <xsd:element ref="ns2:CFPFSSAudienceTaxHTField0" minOccurs="0"/>
                <xsd:element ref="ns2:ResourceTypeTaxHTField0" minOccurs="0"/>
                <xsd:element ref="ns2:ContributorTaxHTField0" minOccurs="0"/>
                <xsd:element ref="ns2:FormatTaxHTField0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def540-c348-4c43-956d-4661e72b340d" elementFormDefault="qualified">
    <xsd:import namespace="http://schemas.microsoft.com/office/2006/documentManagement/types"/>
    <xsd:import namespace="http://schemas.microsoft.com/office/infopath/2007/PartnerControls"/>
    <xsd:element name="CreatorTaxHTField0" ma:index="8" nillable="true" ma:taxonomy="true" ma:internalName="CreatorTaxHTField0" ma:taxonomyFieldName="Creator" ma:displayName="Creator" ma:fieldId="{07b80345-3c7f-4477-b0d0-bf8ddb3a235e}" ma:taxonomyMulti="true" ma:sspId="612035ac-c6d6-45d2-9f79-69869c84aa15" ma:termSetId="cbaf9a65-283b-4f0c-9ecf-90b1cc74d40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FPFSSLanguageTaxHTField0" ma:index="10" nillable="true" ma:taxonomy="true" ma:internalName="CFPFSSLanguageTaxHTField0" ma:taxonomyFieldName="CFPFSSLanguage" ma:displayName="Language" ma:fieldId="{67fbe074-bc4b-4be3-ab75-11c8f3db1391}" ma:sspId="612035ac-c6d6-45d2-9f79-69869c84aa15" ma:termSetId="d785a388-7d85-4b35-acec-49c9178ca58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FPFSSSubjectTaxHTField0" ma:index="12" nillable="true" ma:taxonomy="true" ma:internalName="CFPFSSSubjectTaxHTField0" ma:taxonomyFieldName="CFPFSSSubject" ma:displayName="Subject" ma:fieldId="{7eb50160-eb71-4d83-8fd7-91d72681fb29}" ma:taxonomyMulti="true" ma:sspId="612035ac-c6d6-45d2-9f79-69869c84aa15" ma:termSetId="1df0bbfb-57fc-47b0-85a1-848a6e8b0ac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verageTaxHTField0" ma:index="15" nillable="true" ma:taxonomy="true" ma:internalName="CoverageTaxHTField0" ma:taxonomyFieldName="Coverage" ma:displayName="Coverage" ma:fieldId="{48337c81-a9b4-4be3-8a1f-d7ad2caf639b}" ma:taxonomyMulti="true" ma:sspId="612035ac-c6d6-45d2-9f79-69869c84aa15" ma:termSetId="4869fe0c-ef00-4fc0-af5f-064ec4eacea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ensitivityTaxHTField0" ma:index="19" nillable="true" ma:taxonomy="true" ma:internalName="SensitivityTaxHTField0" ma:taxonomyFieldName="Sensitivity" ma:displayName="Sensitivity" ma:fieldId="{876ee53a-9bc5-4249-b1d5-e3f4ef6042ef}" ma:sspId="612035ac-c6d6-45d2-9f79-69869c84aa15" ma:termSetId="ece45f91-bf2e-4974-8f89-8112586d531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FPFSSAudienceTaxHTField0" ma:index="21" nillable="true" ma:taxonomy="true" ma:internalName="CFPFSSAudienceTaxHTField0" ma:taxonomyFieldName="CFPFSSAudience" ma:displayName="Audience" ma:fieldId="{0cc814e9-a9a7-46cd-8d79-4060d79fb7a3}" ma:taxonomyMulti="true" ma:sspId="612035ac-c6d6-45d2-9f79-69869c84aa15" ma:termSetId="7f220aac-f700-4d22-a663-805e61126ce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sourceTypeTaxHTField0" ma:index="23" nillable="true" ma:taxonomy="true" ma:internalName="ResourceTypeTaxHTField0" ma:taxonomyFieldName="ResourceType" ma:displayName="Type" ma:fieldId="{2894d2ba-92fc-4023-bc71-6a5aae503f6b}" ma:sspId="612035ac-c6d6-45d2-9f79-69869c84aa15" ma:termSetId="9181437f-c40e-4698-8c7d-c9f454fb98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tributorTaxHTField0" ma:index="25" nillable="true" ma:taxonomy="true" ma:internalName="ContributorTaxHTField0" ma:taxonomyFieldName="Contributor" ma:displayName="Contributor" ma:fieldId="{f2b1920f-2025-41eb-84dc-f59e29d17d33}" ma:taxonomyMulti="true" ma:sspId="612035ac-c6d6-45d2-9f79-69869c84aa15" ma:termSetId="cbaf9a65-283b-4f0c-9ecf-90b1cc74d40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ormatTaxHTField0" ma:index="27" nillable="true" ma:taxonomy="true" ma:internalName="FormatTaxHTField0" ma:taxonomyFieldName="Format" ma:displayName="Format" ma:fieldId="{ade160d4-6072-4614-b84d-1a024a0c3393}" ma:sspId="612035ac-c6d6-45d2-9f79-69869c84aa15" ma:termSetId="f3cd1e07-d5a4-4c60-9f13-2dcc308b20e7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80db94-60dd-45fb-bea8-599c9c2c58d4" elementFormDefault="qualified">
    <xsd:import namespace="http://schemas.microsoft.com/office/2006/documentManagement/types"/>
    <xsd:import namespace="http://schemas.microsoft.com/office/infopath/2007/PartnerControls"/>
    <xsd:element name="CFPFSSKeywords" ma:index="14" nillable="true" ma:displayName="Keywords" ma:internalName="CFPFSSKeywords">
      <xsd:simpleType>
        <xsd:restriction base="dms:Text"/>
      </xsd:simpleType>
    </xsd:element>
    <xsd:element name="CFPSSDescription" ma:index="17" nillable="true" ma:displayName="Description" ma:internalName="CFPFSSDescription">
      <xsd:simpleType>
        <xsd:restriction base="dms:Note">
          <xsd:maxLength value="255"/>
        </xsd:restriction>
      </xsd:simpleType>
    </xsd:element>
    <xsd:element name="ResourceIdentifier" ma:index="18" nillable="true" ma:displayName="Resource Identifier" ma:internalName="ResourceIdentifier">
      <xsd:simpleType>
        <xsd:restriction base="dms:Text"/>
      </xsd:simpleType>
    </xsd:element>
    <xsd:element name="TaxCatchAll" ma:index="29" nillable="true" ma:displayName="Taxonomy Catch All Column" ma:description="" ma:hidden="true" ma:list="{1a2f6dc0-5da7-4a7c-962c-0498ed115027}" ma:internalName="TaxCatchAll" ma:showField="CatchAllData" ma:web="9907f629-54d0-47f4-9a86-446d93f176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reatorTaxHTField0 xmlns="0ddef540-c348-4c43-956d-4661e72b340d">
      <Terms xmlns="http://schemas.microsoft.com/office/infopath/2007/PartnerControls"/>
    </CreatorTaxHTField0>
    <ResourceTypeTaxHTField0 xmlns="0ddef540-c348-4c43-956d-4661e72b340d">
      <Terms xmlns="http://schemas.microsoft.com/office/infopath/2007/PartnerControls"/>
    </ResourceTypeTaxHTField0>
    <SensitivityTaxHTField0 xmlns="0ddef540-c348-4c43-956d-4661e72b340d">
      <Terms xmlns="http://schemas.microsoft.com/office/infopath/2007/PartnerControls"/>
    </SensitivityTaxHTField0>
    <FormatTaxHTField0 xmlns="0ddef540-c348-4c43-956d-4661e72b340d">
      <Terms xmlns="http://schemas.microsoft.com/office/infopath/2007/PartnerControls"/>
    </FormatTaxHTField0>
    <CFPSSDescription xmlns="ff80db94-60dd-45fb-bea8-599c9c2c58d4" xsi:nil="true"/>
    <ContributorTaxHTField0 xmlns="0ddef540-c348-4c43-956d-4661e72b340d">
      <Terms xmlns="http://schemas.microsoft.com/office/infopath/2007/PartnerControls"/>
    </ContributorTaxHTField0>
    <CFPFSSAudienceTaxHTField0 xmlns="0ddef540-c348-4c43-956d-4661e72b340d">
      <Terms xmlns="http://schemas.microsoft.com/office/infopath/2007/PartnerControls"/>
    </CFPFSSAudienceTaxHTField0>
    <CFPFSSLanguageTaxHTField0 xmlns="0ddef540-c348-4c43-956d-4661e72b340d">
      <Terms xmlns="http://schemas.microsoft.com/office/infopath/2007/PartnerControls"/>
    </CFPFSSLanguageTaxHTField0>
    <CFPFSSSubjectTaxHTField0 xmlns="0ddef540-c348-4c43-956d-4661e72b340d">
      <Terms xmlns="http://schemas.microsoft.com/office/infopath/2007/PartnerControls"/>
    </CFPFSSSubjectTaxHTField0>
    <TaxCatchAll xmlns="ff80db94-60dd-45fb-bea8-599c9c2c58d4"/>
    <ResourceIdentifier xmlns="ff80db94-60dd-45fb-bea8-599c9c2c58d4" xsi:nil="true"/>
    <CFPFSSKeywords xmlns="ff80db94-60dd-45fb-bea8-599c9c2c58d4" xsi:nil="true"/>
    <CoverageTaxHTField0 xmlns="0ddef540-c348-4c43-956d-4661e72b340d">
      <Terms xmlns="http://schemas.microsoft.com/office/infopath/2007/PartnerControls"/>
    </CoverageTaxHTField0>
  </documentManagement>
</p:properties>
</file>

<file path=customXml/itemProps1.xml><?xml version="1.0" encoding="utf-8"?>
<ds:datastoreItem xmlns:ds="http://schemas.openxmlformats.org/officeDocument/2006/customXml" ds:itemID="{71B0297D-18CD-48A5-BBAA-17C45D1E44F1}"/>
</file>

<file path=customXml/itemProps2.xml><?xml version="1.0" encoding="utf-8"?>
<ds:datastoreItem xmlns:ds="http://schemas.openxmlformats.org/officeDocument/2006/customXml" ds:itemID="{35AE4ACF-FC65-4404-85CC-080482B2BE56}"/>
</file>

<file path=customXml/itemProps3.xml><?xml version="1.0" encoding="utf-8"?>
<ds:datastoreItem xmlns:ds="http://schemas.openxmlformats.org/officeDocument/2006/customXml" ds:itemID="{87D2CCDF-2513-49F2-BBED-71E78E79AA6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</TotalTime>
  <Words>3</Words>
  <Application>Microsoft Office PowerPoint</Application>
  <PresentationFormat>Letter Paper (8.5x11 in)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Montserrat</vt:lpstr>
      <vt:lpstr>Montserrat Regular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Devine, Patt</dc:creator>
  <cp:lastModifiedBy>Dale, Paul</cp:lastModifiedBy>
  <cp:revision>75</cp:revision>
  <dcterms:created xsi:type="dcterms:W3CDTF">2019-11-01T17:47:01Z</dcterms:created>
  <dcterms:modified xsi:type="dcterms:W3CDTF">2020-06-05T11:13:25Z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0x01010074093DF119054DA0AFE6E6E0321F3BC8001A2698723F969A48857C9608D93BB3A0</vt:lpwstr>
  </property>
  <property fmtid="{D5CDD505-2E9C-101B-9397-08002B2CF9AE}" pid="3" name="CFPFSSSubject">
    <vt:lpwstr/>
  </property>
  <property fmtid="{D5CDD505-2E9C-101B-9397-08002B2CF9AE}" pid="4" name="Coverage">
    <vt:lpwstr/>
  </property>
  <property fmtid="{D5CDD505-2E9C-101B-9397-08002B2CF9AE}" pid="5" name="CFPFSSAudience">
    <vt:lpwstr/>
  </property>
  <property fmtid="{D5CDD505-2E9C-101B-9397-08002B2CF9AE}" pid="6" name="Format">
    <vt:lpwstr/>
  </property>
  <property fmtid="{D5CDD505-2E9C-101B-9397-08002B2CF9AE}" pid="7" name="Sensitivity">
    <vt:lpwstr/>
  </property>
  <property fmtid="{D5CDD505-2E9C-101B-9397-08002B2CF9AE}" pid="8" name="CFPFSSLanguage">
    <vt:lpwstr/>
  </property>
  <property fmtid="{D5CDD505-2E9C-101B-9397-08002B2CF9AE}" pid="9" name="Contributor">
    <vt:lpwstr/>
  </property>
  <property fmtid="{D5CDD505-2E9C-101B-9397-08002B2CF9AE}" pid="10" name="Creator">
    <vt:lpwstr/>
  </property>
  <property fmtid="{D5CDD505-2E9C-101B-9397-08002B2CF9AE}" pid="11" name="ResourceType">
    <vt:lpwstr/>
  </property>
</Properties>
</file>