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6"/>
  </p:notesMasterIdLst>
  <p:sldIdLst>
    <p:sldId id="280" r:id="rId5"/>
  </p:sldIdLst>
  <p:sldSz cx="6858000" cy="9144000" type="letter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800000000000000" pitchFamily="2" charset="0"/>
      <p:regular r:id="rId11"/>
      <p:bold r:id="rId12"/>
    </p:embeddedFont>
    <p:embeddedFont>
      <p:font typeface="Montserrat Regular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/>
    <p:restoredTop sz="96252" autoAdjust="0"/>
  </p:normalViewPr>
  <p:slideViewPr>
    <p:cSldViewPr snapToGrid="0" snapToObjects="1">
      <p:cViewPr varScale="1">
        <p:scale>
          <a:sx n="78" d="100"/>
          <a:sy n="78" d="100"/>
        </p:scale>
        <p:origin x="122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05DD-E0B6-4A47-9F15-20BB36C0A83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F3A4-005E-4842-B7B3-7E3A0EDC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DF3A4-005E-4842-B7B3-7E3A0EDCF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service@sbmf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15285F-ADFB-A94C-93E0-B743579E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1546578"/>
            <a:ext cx="6013450" cy="7162525"/>
          </a:xfrm>
        </p:spPr>
        <p:txBody>
          <a:bodyPr wrap="square"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fr-CA" sz="2000" kern="0" dirty="0">
                <a:latin typeface="Montserrat" pitchFamily="2" charset="77"/>
              </a:rPr>
              <a:t>AVEZ-VOUS LES </a:t>
            </a:r>
            <a:br>
              <a:rPr lang="fr-CA" sz="2000" kern="0" dirty="0">
                <a:latin typeface="Montserrat" pitchFamily="2" charset="77"/>
              </a:rPr>
            </a:br>
            <a:r>
              <a:rPr lang="fr-CA" sz="2000" b="1" kern="0" dirty="0">
                <a:latin typeface="Montserrat" pitchFamily="2" charset="77"/>
              </a:rPr>
              <a:t>SYMPTÔMES SUIVANTS?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SENSATION DE FIÈVRE </a:t>
            </a:r>
            <a:endParaRPr lang="fr-CA" sz="1400" b="1" kern="0" dirty="0">
              <a:solidFill>
                <a:srgbClr val="FF0000"/>
              </a:solidFill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ESSOUFFLEMENT OU DIFFICULTÉS RESPIRATOIRES   </a:t>
            </a:r>
            <a:endParaRPr lang="fr-CA" sz="1400" b="1" kern="0" dirty="0">
              <a:solidFill>
                <a:srgbClr val="FF0000"/>
              </a:solidFill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APPARITION OU AGGRAVATION D’UNE TOUX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FRISSONS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FATIGUE OU FAIBLESSE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DOULEURS MUSCULAIRES OU CORPORELLES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PERTE SOUDAINE DE L’ODORAT OU DU GOÛT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MAL DE TÊTE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DOULEURS ABDOMINALES, DIARRHÉE OU VOMISSEMENTS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CA" sz="1400" b="1" kern="0" dirty="0" smtClean="0">
                <a:solidFill>
                  <a:srgbClr val="FF0000"/>
                </a:solidFill>
                <a:latin typeface="Montserrat" pitchFamily="2" charset="77"/>
              </a:rPr>
              <a:t>SENSATION D’ÊTRE TRÈS MALADE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400" b="1" kern="0" dirty="0">
              <a:solidFill>
                <a:srgbClr val="FF0000"/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fr-CA" sz="2000" b="1" kern="0" dirty="0">
                <a:latin typeface="Montserrat" pitchFamily="2" charset="77"/>
              </a:rPr>
              <a:t>  OUI?</a:t>
            </a:r>
            <a:endParaRPr lang="en-US" sz="2000" b="1" kern="0" dirty="0">
              <a:solidFill>
                <a:srgbClr val="FF0000"/>
              </a:solidFill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kern="0" dirty="0">
                <a:solidFill>
                  <a:srgbClr val="FF0000"/>
                </a:solidFill>
                <a:latin typeface="Montserrat" pitchFamily="2" charset="77"/>
              </a:rPr>
              <a:t>NOUS VOUS PRIONS DE NE PAS </a:t>
            </a:r>
            <a:br>
              <a:rPr lang="en-US" sz="2000" b="1" kern="0" dirty="0">
                <a:solidFill>
                  <a:srgbClr val="FF0000"/>
                </a:solidFill>
                <a:latin typeface="Montserrat" pitchFamily="2" charset="77"/>
              </a:rPr>
            </a:br>
            <a:r>
              <a:rPr lang="en-US" sz="2000" b="1" kern="0" dirty="0">
                <a:solidFill>
                  <a:srgbClr val="FF0000"/>
                </a:solidFill>
                <a:latin typeface="Montserrat" pitchFamily="2" charset="77"/>
              </a:rPr>
              <a:t>ENTRER DANS NOTRE INSTALLATION.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kern="0" dirty="0">
                <a:latin typeface="Montserrat" pitchFamily="2" charset="77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0" dirty="0">
                <a:latin typeface="Montserrat" pitchFamily="2" charset="77"/>
              </a:rPr>
              <a:t> </a:t>
            </a:r>
            <a:r>
              <a:rPr lang="fr-CA" sz="1400" dirty="0">
                <a:latin typeface="Montserrat" pitchFamily="2" charset="77"/>
              </a:rPr>
              <a:t>Ensemble, nous pouvons protéger nos membres et nos familles contre la propagation de la COVID-19.</a:t>
            </a:r>
          </a:p>
          <a:p>
            <a:pPr marL="0" indent="0" algn="ctr">
              <a:lnSpc>
                <a:spcPct val="175000"/>
              </a:lnSpc>
              <a:spcBef>
                <a:spcPts val="0"/>
              </a:spcBef>
              <a:buNone/>
            </a:pPr>
            <a:r>
              <a:rPr lang="fr-CA" sz="1400" dirty="0">
                <a:latin typeface="Montserrat" pitchFamily="2" charset="77"/>
              </a:rPr>
              <a:t>Merci de votre collaboration et de votre patience.</a:t>
            </a:r>
          </a:p>
          <a:p>
            <a:pPr marL="0" indent="0" algn="ctr">
              <a:buNone/>
            </a:pPr>
            <a:r>
              <a:rPr lang="en-US" sz="1200" b="1" kern="0" dirty="0">
                <a:latin typeface="Montserrat" pitchFamily="2" charset="77"/>
              </a:rPr>
              <a:t>    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4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400" b="1" kern="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804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21D4E989-ECD3-472D-9E70-1CCE84D9775D}"/>
</file>

<file path=customXml/itemProps2.xml><?xml version="1.0" encoding="utf-8"?>
<ds:datastoreItem xmlns:ds="http://schemas.openxmlformats.org/officeDocument/2006/customXml" ds:itemID="{523EF59D-ADBE-426C-89A0-2F9AA6E9D283}"/>
</file>

<file path=customXml/itemProps3.xml><?xml version="1.0" encoding="utf-8"?>
<ds:datastoreItem xmlns:ds="http://schemas.openxmlformats.org/officeDocument/2006/customXml" ds:itemID="{88DC183B-E14E-4839-B50A-76C1AAD559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3</Words>
  <Application>Microsoft Office PowerPoint</Application>
  <PresentationFormat>Letter Paper (8.5x11 in)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Wingdings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83</cp:revision>
  <dcterms:created xsi:type="dcterms:W3CDTF">2019-11-01T17:47:01Z</dcterms:created>
  <dcterms:modified xsi:type="dcterms:W3CDTF">2020-09-30T13:48:37Z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Sensitivity">
    <vt:lpwstr/>
  </property>
  <property fmtid="{D5CDD505-2E9C-101B-9397-08002B2CF9AE}" pid="7" name="Contributor">
    <vt:lpwstr/>
  </property>
  <property fmtid="{D5CDD505-2E9C-101B-9397-08002B2CF9AE}" pid="8" name="Creator">
    <vt:lpwstr/>
  </property>
  <property fmtid="{D5CDD505-2E9C-101B-9397-08002B2CF9AE}" pid="9" name="ResourceType">
    <vt:lpwstr/>
  </property>
  <property fmtid="{D5CDD505-2E9C-101B-9397-08002B2CF9AE}" pid="10" name="Format">
    <vt:lpwstr/>
  </property>
  <property fmtid="{D5CDD505-2E9C-101B-9397-08002B2CF9AE}" pid="11" name="CFPFSSLanguage">
    <vt:lpwstr/>
  </property>
</Properties>
</file>